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CC00"/>
    <a:srgbClr val="FFCCCC"/>
    <a:srgbClr val="99CCFF"/>
    <a:srgbClr val="0000FF"/>
    <a:srgbClr val="FF9933"/>
    <a:srgbClr val="FF3399"/>
    <a:srgbClr val="996600"/>
    <a:srgbClr val="008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 varScale="1">
        <p:scale>
          <a:sx n="47" d="100"/>
          <a:sy n="47" d="100"/>
        </p:scale>
        <p:origin x="-870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297706" y="850230"/>
            <a:ext cx="1693872" cy="1553178"/>
            <a:chOff x="2297706" y="850230"/>
            <a:chExt cx="1693872" cy="1553178"/>
          </a:xfrm>
        </p:grpSpPr>
        <p:sp>
          <p:nvSpPr>
            <p:cNvPr id="3" name="円/楕円 2"/>
            <p:cNvSpPr/>
            <p:nvPr/>
          </p:nvSpPr>
          <p:spPr bwMode="auto">
            <a:xfrm>
              <a:off x="2438400" y="850230"/>
              <a:ext cx="1553178" cy="15531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2297706" y="1113728"/>
              <a:ext cx="1619032" cy="1126706"/>
              <a:chOff x="1752385" y="3090672"/>
              <a:chExt cx="2120495" cy="1475681"/>
            </a:xfrm>
          </p:grpSpPr>
          <p:grpSp>
            <p:nvGrpSpPr>
              <p:cNvPr id="5" name="グループ化 4"/>
              <p:cNvGrpSpPr/>
              <p:nvPr/>
            </p:nvGrpSpPr>
            <p:grpSpPr>
              <a:xfrm>
                <a:off x="2835549" y="3969058"/>
                <a:ext cx="769515" cy="597295"/>
                <a:chOff x="2739327" y="3969059"/>
                <a:chExt cx="769515" cy="597295"/>
              </a:xfrm>
            </p:grpSpPr>
            <p:sp>
              <p:nvSpPr>
                <p:cNvPr id="13" name="フリーフォーム 12"/>
                <p:cNvSpPr/>
                <p:nvPr/>
              </p:nvSpPr>
              <p:spPr bwMode="auto">
                <a:xfrm>
                  <a:off x="2739327" y="3969059"/>
                  <a:ext cx="347875" cy="597295"/>
                </a:xfrm>
                <a:custGeom>
                  <a:avLst/>
                  <a:gdLst>
                    <a:gd name="connsiteX0" fmla="*/ 0 w 538480"/>
                    <a:gd name="connsiteY0" fmla="*/ 924560 h 934720"/>
                    <a:gd name="connsiteX1" fmla="*/ 426720 w 538480"/>
                    <a:gd name="connsiteY1" fmla="*/ 0 h 934720"/>
                    <a:gd name="connsiteX2" fmla="*/ 538480 w 538480"/>
                    <a:gd name="connsiteY2" fmla="*/ 0 h 934720"/>
                    <a:gd name="connsiteX3" fmla="*/ 121920 w 538480"/>
                    <a:gd name="connsiteY3" fmla="*/ 934720 h 934720"/>
                    <a:gd name="connsiteX4" fmla="*/ 0 w 538480"/>
                    <a:gd name="connsiteY4" fmla="*/ 924560 h 934720"/>
                    <a:gd name="connsiteX0" fmla="*/ 0 w 538480"/>
                    <a:gd name="connsiteY0" fmla="*/ 924560 h 934720"/>
                    <a:gd name="connsiteX1" fmla="*/ 426720 w 538480"/>
                    <a:gd name="connsiteY1" fmla="*/ 0 h 934720"/>
                    <a:gd name="connsiteX2" fmla="*/ 538480 w 538480"/>
                    <a:gd name="connsiteY2" fmla="*/ 0 h 934720"/>
                    <a:gd name="connsiteX3" fmla="*/ 110490 w 538480"/>
                    <a:gd name="connsiteY3" fmla="*/ 934720 h 934720"/>
                    <a:gd name="connsiteX4" fmla="*/ 0 w 538480"/>
                    <a:gd name="connsiteY4" fmla="*/ 924560 h 934720"/>
                    <a:gd name="connsiteX0" fmla="*/ 0 w 538480"/>
                    <a:gd name="connsiteY0" fmla="*/ 924560 h 924560"/>
                    <a:gd name="connsiteX1" fmla="*/ 426720 w 538480"/>
                    <a:gd name="connsiteY1" fmla="*/ 0 h 924560"/>
                    <a:gd name="connsiteX2" fmla="*/ 538480 w 538480"/>
                    <a:gd name="connsiteY2" fmla="*/ 0 h 924560"/>
                    <a:gd name="connsiteX3" fmla="*/ 118110 w 538480"/>
                    <a:gd name="connsiteY3" fmla="*/ 923290 h 924560"/>
                    <a:gd name="connsiteX4" fmla="*/ 0 w 538480"/>
                    <a:gd name="connsiteY4" fmla="*/ 924560 h 92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8480" h="924560">
                      <a:moveTo>
                        <a:pt x="0" y="924560"/>
                      </a:moveTo>
                      <a:lnTo>
                        <a:pt x="426720" y="0"/>
                      </a:lnTo>
                      <a:lnTo>
                        <a:pt x="538480" y="0"/>
                      </a:lnTo>
                      <a:lnTo>
                        <a:pt x="118110" y="923290"/>
                      </a:lnTo>
                      <a:lnTo>
                        <a:pt x="0" y="9245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" name="フリーフォーム 13"/>
                <p:cNvSpPr/>
                <p:nvPr/>
              </p:nvSpPr>
              <p:spPr bwMode="auto">
                <a:xfrm flipH="1">
                  <a:off x="3160967" y="3969059"/>
                  <a:ext cx="347875" cy="597295"/>
                </a:xfrm>
                <a:custGeom>
                  <a:avLst/>
                  <a:gdLst>
                    <a:gd name="connsiteX0" fmla="*/ 0 w 538480"/>
                    <a:gd name="connsiteY0" fmla="*/ 924560 h 934720"/>
                    <a:gd name="connsiteX1" fmla="*/ 426720 w 538480"/>
                    <a:gd name="connsiteY1" fmla="*/ 0 h 934720"/>
                    <a:gd name="connsiteX2" fmla="*/ 538480 w 538480"/>
                    <a:gd name="connsiteY2" fmla="*/ 0 h 934720"/>
                    <a:gd name="connsiteX3" fmla="*/ 121920 w 538480"/>
                    <a:gd name="connsiteY3" fmla="*/ 934720 h 934720"/>
                    <a:gd name="connsiteX4" fmla="*/ 0 w 538480"/>
                    <a:gd name="connsiteY4" fmla="*/ 924560 h 934720"/>
                    <a:gd name="connsiteX0" fmla="*/ 0 w 538480"/>
                    <a:gd name="connsiteY0" fmla="*/ 924560 h 934720"/>
                    <a:gd name="connsiteX1" fmla="*/ 426720 w 538480"/>
                    <a:gd name="connsiteY1" fmla="*/ 0 h 934720"/>
                    <a:gd name="connsiteX2" fmla="*/ 538480 w 538480"/>
                    <a:gd name="connsiteY2" fmla="*/ 0 h 934720"/>
                    <a:gd name="connsiteX3" fmla="*/ 110490 w 538480"/>
                    <a:gd name="connsiteY3" fmla="*/ 934720 h 934720"/>
                    <a:gd name="connsiteX4" fmla="*/ 0 w 538480"/>
                    <a:gd name="connsiteY4" fmla="*/ 924560 h 934720"/>
                    <a:gd name="connsiteX0" fmla="*/ 0 w 538480"/>
                    <a:gd name="connsiteY0" fmla="*/ 924560 h 924560"/>
                    <a:gd name="connsiteX1" fmla="*/ 426720 w 538480"/>
                    <a:gd name="connsiteY1" fmla="*/ 0 h 924560"/>
                    <a:gd name="connsiteX2" fmla="*/ 538480 w 538480"/>
                    <a:gd name="connsiteY2" fmla="*/ 0 h 924560"/>
                    <a:gd name="connsiteX3" fmla="*/ 118110 w 538480"/>
                    <a:gd name="connsiteY3" fmla="*/ 923290 h 924560"/>
                    <a:gd name="connsiteX4" fmla="*/ 0 w 538480"/>
                    <a:gd name="connsiteY4" fmla="*/ 924560 h 92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8480" h="924560">
                      <a:moveTo>
                        <a:pt x="0" y="924560"/>
                      </a:moveTo>
                      <a:lnTo>
                        <a:pt x="426720" y="0"/>
                      </a:lnTo>
                      <a:lnTo>
                        <a:pt x="538480" y="0"/>
                      </a:lnTo>
                      <a:lnTo>
                        <a:pt x="118110" y="923290"/>
                      </a:lnTo>
                      <a:lnTo>
                        <a:pt x="0" y="9245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" name="台形 5"/>
              <p:cNvSpPr/>
              <p:nvPr/>
            </p:nvSpPr>
            <p:spPr bwMode="auto">
              <a:xfrm rot="5400000">
                <a:off x="1506697" y="3336360"/>
                <a:ext cx="1126706" cy="635330"/>
              </a:xfrm>
              <a:prstGeom prst="trapezoid">
                <a:avLst>
                  <a:gd name="adj" fmla="val 64683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/>
              <p:cNvSpPr/>
              <p:nvPr/>
            </p:nvSpPr>
            <p:spPr bwMode="auto">
              <a:xfrm>
                <a:off x="2567735" y="3203975"/>
                <a:ext cx="1305145" cy="9001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台形 7"/>
              <p:cNvSpPr/>
              <p:nvPr/>
            </p:nvSpPr>
            <p:spPr bwMode="auto">
              <a:xfrm rot="5400000">
                <a:off x="2196444" y="3519010"/>
                <a:ext cx="472552" cy="270030"/>
              </a:xfrm>
              <a:prstGeom prst="trapezoid">
                <a:avLst>
                  <a:gd name="adj" fmla="val 47575"/>
                </a:avLst>
              </a:pr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/>
              <p:cNvGrpSpPr/>
              <p:nvPr/>
            </p:nvGrpSpPr>
            <p:grpSpPr>
              <a:xfrm>
                <a:off x="2725252" y="3417749"/>
                <a:ext cx="990111" cy="472740"/>
                <a:chOff x="2747754" y="3417749"/>
                <a:chExt cx="990111" cy="472740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0" name="角丸四角形 9"/>
                <p:cNvSpPr/>
                <p:nvPr/>
              </p:nvSpPr>
              <p:spPr bwMode="auto">
                <a:xfrm>
                  <a:off x="2747754" y="3417749"/>
                  <a:ext cx="990111" cy="47274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ドーナツ 10"/>
                <p:cNvSpPr/>
                <p:nvPr/>
              </p:nvSpPr>
              <p:spPr bwMode="auto">
                <a:xfrm>
                  <a:off x="2773758" y="3451596"/>
                  <a:ext cx="405045" cy="405045"/>
                </a:xfrm>
                <a:prstGeom prst="donut">
                  <a:avLst>
                    <a:gd name="adj" fmla="val 23643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ドーナツ 11"/>
                <p:cNvSpPr/>
                <p:nvPr/>
              </p:nvSpPr>
              <p:spPr bwMode="auto">
                <a:xfrm>
                  <a:off x="3299930" y="3451596"/>
                  <a:ext cx="405045" cy="405045"/>
                </a:xfrm>
                <a:prstGeom prst="donut">
                  <a:avLst>
                    <a:gd name="adj" fmla="val 23643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5" name="グループ化 14"/>
          <p:cNvGrpSpPr/>
          <p:nvPr/>
        </p:nvGrpSpPr>
        <p:grpSpPr>
          <a:xfrm>
            <a:off x="421360" y="892539"/>
            <a:ext cx="1591639" cy="1505752"/>
            <a:chOff x="421360" y="892539"/>
            <a:chExt cx="1591639" cy="1505752"/>
          </a:xfrm>
        </p:grpSpPr>
        <p:sp>
          <p:nvSpPr>
            <p:cNvPr id="16" name="円/楕円 15"/>
            <p:cNvSpPr/>
            <p:nvPr/>
          </p:nvSpPr>
          <p:spPr bwMode="auto">
            <a:xfrm>
              <a:off x="455128" y="892539"/>
              <a:ext cx="1505752" cy="1505752"/>
            </a:xfrm>
            <a:prstGeom prst="ellipse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421360" y="951268"/>
              <a:ext cx="1591639" cy="1371129"/>
              <a:chOff x="421360" y="951268"/>
              <a:chExt cx="1591639" cy="1371129"/>
            </a:xfrm>
          </p:grpSpPr>
          <p:grpSp>
            <p:nvGrpSpPr>
              <p:cNvPr id="18" name="グループ化 17"/>
              <p:cNvGrpSpPr/>
              <p:nvPr/>
            </p:nvGrpSpPr>
            <p:grpSpPr>
              <a:xfrm>
                <a:off x="421360" y="1220858"/>
                <a:ext cx="1591639" cy="723767"/>
                <a:chOff x="2821301" y="1898831"/>
                <a:chExt cx="3463974" cy="1575175"/>
              </a:xfrm>
            </p:grpSpPr>
            <p:sp>
              <p:nvSpPr>
                <p:cNvPr id="22" name="角丸四角形 21"/>
                <p:cNvSpPr/>
                <p:nvPr/>
              </p:nvSpPr>
              <p:spPr bwMode="auto">
                <a:xfrm>
                  <a:off x="3692860" y="2506397"/>
                  <a:ext cx="2025225" cy="9451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角丸四角形 22"/>
                <p:cNvSpPr/>
                <p:nvPr/>
              </p:nvSpPr>
              <p:spPr bwMode="auto">
                <a:xfrm>
                  <a:off x="3872879" y="2672607"/>
                  <a:ext cx="1665185" cy="5988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CCFF"/>
                </a:solidFill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角丸四角形 23"/>
                <p:cNvSpPr/>
                <p:nvPr/>
              </p:nvSpPr>
              <p:spPr bwMode="auto">
                <a:xfrm>
                  <a:off x="4232920" y="2672607"/>
                  <a:ext cx="225025" cy="5313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角丸四角形 24"/>
                <p:cNvSpPr/>
                <p:nvPr/>
              </p:nvSpPr>
              <p:spPr bwMode="auto">
                <a:xfrm>
                  <a:off x="4547955" y="2672607"/>
                  <a:ext cx="225025" cy="5313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角丸四角形 25"/>
                <p:cNvSpPr/>
                <p:nvPr/>
              </p:nvSpPr>
              <p:spPr bwMode="auto">
                <a:xfrm>
                  <a:off x="4862990" y="2665947"/>
                  <a:ext cx="225025" cy="5313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正方形/長方形 26"/>
                <p:cNvSpPr/>
                <p:nvPr/>
              </p:nvSpPr>
              <p:spPr bwMode="auto">
                <a:xfrm>
                  <a:off x="4277925" y="2431757"/>
                  <a:ext cx="135015" cy="187153"/>
                </a:xfrm>
                <a:prstGeom prst="rect">
                  <a:avLst/>
                </a:prstGeom>
                <a:solidFill>
                  <a:srgbClr val="FFFF00"/>
                </a:solidFill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角丸四角形 27"/>
                <p:cNvSpPr/>
                <p:nvPr/>
              </p:nvSpPr>
              <p:spPr bwMode="auto">
                <a:xfrm rot="5400000">
                  <a:off x="4309121" y="2319245"/>
                  <a:ext cx="72624" cy="2250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正方形/長方形 28"/>
                <p:cNvSpPr/>
                <p:nvPr/>
              </p:nvSpPr>
              <p:spPr bwMode="auto">
                <a:xfrm>
                  <a:off x="4592959" y="2431757"/>
                  <a:ext cx="135015" cy="187153"/>
                </a:xfrm>
                <a:prstGeom prst="rect">
                  <a:avLst/>
                </a:prstGeom>
                <a:solidFill>
                  <a:srgbClr val="FFFF00"/>
                </a:solidFill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角丸四角形 29"/>
                <p:cNvSpPr/>
                <p:nvPr/>
              </p:nvSpPr>
              <p:spPr bwMode="auto">
                <a:xfrm rot="5400000">
                  <a:off x="4624155" y="2319245"/>
                  <a:ext cx="72624" cy="2250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正方形/長方形 30"/>
                <p:cNvSpPr/>
                <p:nvPr/>
              </p:nvSpPr>
              <p:spPr bwMode="auto">
                <a:xfrm>
                  <a:off x="4907994" y="2431757"/>
                  <a:ext cx="135015" cy="187153"/>
                </a:xfrm>
                <a:prstGeom prst="rect">
                  <a:avLst/>
                </a:prstGeom>
                <a:solidFill>
                  <a:srgbClr val="FFFF00"/>
                </a:solidFill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角丸四角形 31"/>
                <p:cNvSpPr/>
                <p:nvPr/>
              </p:nvSpPr>
              <p:spPr bwMode="auto">
                <a:xfrm rot="5400000">
                  <a:off x="4939190" y="2319245"/>
                  <a:ext cx="72624" cy="2250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角丸四角形 32"/>
                <p:cNvSpPr/>
                <p:nvPr/>
              </p:nvSpPr>
              <p:spPr bwMode="auto">
                <a:xfrm>
                  <a:off x="2972780" y="2573905"/>
                  <a:ext cx="3150350" cy="2250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台形 33"/>
                <p:cNvSpPr/>
                <p:nvPr/>
              </p:nvSpPr>
              <p:spPr bwMode="auto">
                <a:xfrm rot="5400000">
                  <a:off x="2627142" y="2131956"/>
                  <a:ext cx="1530170" cy="1108923"/>
                </a:xfrm>
                <a:prstGeom prst="trapezoid">
                  <a:avLst>
                    <a:gd name="adj" fmla="val 59524"/>
                  </a:avLst>
                </a:prstGeom>
                <a:solidFill>
                  <a:srgbClr val="FFFF00"/>
                </a:solidFill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台形 34"/>
                <p:cNvSpPr/>
                <p:nvPr/>
              </p:nvSpPr>
              <p:spPr bwMode="auto">
                <a:xfrm rot="16200000">
                  <a:off x="5695090" y="2537591"/>
                  <a:ext cx="405045" cy="270030"/>
                </a:xfrm>
                <a:prstGeom prst="trapezoid">
                  <a:avLst/>
                </a:prstGeom>
                <a:solidFill>
                  <a:srgbClr val="FFFF00"/>
                </a:solidFill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台形 35"/>
                <p:cNvSpPr/>
                <p:nvPr/>
              </p:nvSpPr>
              <p:spPr bwMode="auto">
                <a:xfrm rot="16200000" flipV="1">
                  <a:off x="5956429" y="2546282"/>
                  <a:ext cx="405045" cy="252647"/>
                </a:xfrm>
                <a:prstGeom prst="trapezoid">
                  <a:avLst>
                    <a:gd name="adj" fmla="val 46113"/>
                  </a:avLst>
                </a:prstGeom>
                <a:solidFill>
                  <a:srgbClr val="FFFF00"/>
                </a:solidFill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角丸四角形 36"/>
                <p:cNvSpPr/>
                <p:nvPr/>
              </p:nvSpPr>
              <p:spPr bwMode="auto">
                <a:xfrm>
                  <a:off x="2821301" y="1898831"/>
                  <a:ext cx="45719" cy="15751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テキスト ボックス 18"/>
              <p:cNvSpPr txBox="1"/>
              <p:nvPr/>
            </p:nvSpPr>
            <p:spPr>
              <a:xfrm rot="900000">
                <a:off x="930407" y="951268"/>
                <a:ext cx="330933" cy="41036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 smtClean="0"/>
                  <a:t>♪</a:t>
                </a:r>
                <a:endParaRPr kumimoji="1" lang="ja-JP" altLang="en-US" dirty="0"/>
              </a:p>
            </p:txBody>
          </p:sp>
          <p:sp>
            <p:nvSpPr>
              <p:cNvPr id="20" name="テキスト ボックス 19"/>
              <p:cNvSpPr txBox="1"/>
              <p:nvPr/>
            </p:nvSpPr>
            <p:spPr>
              <a:xfrm rot="20699591">
                <a:off x="630085" y="2018357"/>
                <a:ext cx="245186" cy="30404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 smtClean="0"/>
                  <a:t>♪</a:t>
                </a:r>
                <a:endParaRPr kumimoji="1" lang="ja-JP" altLang="en-US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 rot="1739536">
                <a:off x="1584530" y="1978110"/>
                <a:ext cx="274110" cy="2941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 smtClean="0"/>
                  <a:t>♪</a:t>
                </a:r>
                <a:endParaRPr kumimoji="1" lang="ja-JP" altLang="en-US" dirty="0"/>
              </a:p>
            </p:txBody>
          </p:sp>
        </p:grpSp>
      </p:grpSp>
      <p:grpSp>
        <p:nvGrpSpPr>
          <p:cNvPr id="38" name="グループ化 37"/>
          <p:cNvGrpSpPr/>
          <p:nvPr/>
        </p:nvGrpSpPr>
        <p:grpSpPr>
          <a:xfrm>
            <a:off x="4118126" y="915433"/>
            <a:ext cx="1455023" cy="1445738"/>
            <a:chOff x="4118126" y="915433"/>
            <a:chExt cx="1455023" cy="1445738"/>
          </a:xfrm>
        </p:grpSpPr>
        <p:sp>
          <p:nvSpPr>
            <p:cNvPr id="39" name="円/楕円 38"/>
            <p:cNvSpPr/>
            <p:nvPr/>
          </p:nvSpPr>
          <p:spPr bwMode="auto">
            <a:xfrm>
              <a:off x="4127411" y="915433"/>
              <a:ext cx="1445738" cy="1445738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/>
            <p:cNvGrpSpPr/>
            <p:nvPr/>
          </p:nvGrpSpPr>
          <p:grpSpPr>
            <a:xfrm>
              <a:off x="4118126" y="1119174"/>
              <a:ext cx="1318672" cy="1230514"/>
              <a:chOff x="4636588" y="2744909"/>
              <a:chExt cx="1697687" cy="1584191"/>
            </a:xfrm>
          </p:grpSpPr>
          <p:sp>
            <p:nvSpPr>
              <p:cNvPr id="41" name="アーチ 40"/>
              <p:cNvSpPr/>
              <p:nvPr/>
            </p:nvSpPr>
            <p:spPr bwMode="auto">
              <a:xfrm>
                <a:off x="4772980" y="2798930"/>
                <a:ext cx="1080120" cy="1530170"/>
              </a:xfrm>
              <a:prstGeom prst="blockArc">
                <a:avLst>
                  <a:gd name="adj1" fmla="val 15411661"/>
                  <a:gd name="adj2" fmla="val 4840238"/>
                  <a:gd name="adj3" fmla="val 10334"/>
                </a:avLst>
              </a:prstGeom>
              <a:solidFill>
                <a:schemeClr val="bg2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台形 41"/>
              <p:cNvSpPr/>
              <p:nvPr/>
            </p:nvSpPr>
            <p:spPr bwMode="auto">
              <a:xfrm>
                <a:off x="5178025" y="4092823"/>
                <a:ext cx="950063" cy="157518"/>
              </a:xfrm>
              <a:prstGeom prst="trapezoid">
                <a:avLst>
                  <a:gd name="adj" fmla="val 157227"/>
                </a:avLst>
              </a:pr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台形 42"/>
              <p:cNvSpPr/>
              <p:nvPr/>
            </p:nvSpPr>
            <p:spPr bwMode="auto">
              <a:xfrm>
                <a:off x="4951622" y="4171582"/>
                <a:ext cx="1382653" cy="157518"/>
              </a:xfrm>
              <a:prstGeom prst="trapezoid">
                <a:avLst>
                  <a:gd name="adj" fmla="val 157227"/>
                </a:avLst>
              </a:pr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角丸四角形 43"/>
              <p:cNvSpPr/>
              <p:nvPr/>
            </p:nvSpPr>
            <p:spPr bwMode="auto">
              <a:xfrm rot="3600000">
                <a:off x="4749100" y="2632397"/>
                <a:ext cx="405045" cy="630070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5" name="グループ化 44"/>
          <p:cNvGrpSpPr/>
          <p:nvPr/>
        </p:nvGrpSpPr>
        <p:grpSpPr>
          <a:xfrm>
            <a:off x="5808095" y="855721"/>
            <a:ext cx="1920266" cy="1505752"/>
            <a:chOff x="161541" y="2843037"/>
            <a:chExt cx="1920266" cy="1505752"/>
          </a:xfrm>
        </p:grpSpPr>
        <p:sp>
          <p:nvSpPr>
            <p:cNvPr id="46" name="円/楕円 45"/>
            <p:cNvSpPr/>
            <p:nvPr/>
          </p:nvSpPr>
          <p:spPr bwMode="auto">
            <a:xfrm>
              <a:off x="455128" y="2843037"/>
              <a:ext cx="1505752" cy="1505752"/>
            </a:xfrm>
            <a:prstGeom prst="ellipse">
              <a:avLst/>
            </a:prstGeom>
            <a:solidFill>
              <a:srgbClr val="FFCC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/>
            <p:cNvGrpSpPr/>
            <p:nvPr/>
          </p:nvGrpSpPr>
          <p:grpSpPr>
            <a:xfrm>
              <a:off x="161541" y="3163211"/>
              <a:ext cx="1920266" cy="1026698"/>
              <a:chOff x="1621294" y="3122382"/>
              <a:chExt cx="3747242" cy="2003517"/>
            </a:xfrm>
          </p:grpSpPr>
          <p:sp>
            <p:nvSpPr>
              <p:cNvPr id="48" name="星 12 47"/>
              <p:cNvSpPr/>
              <p:nvPr/>
            </p:nvSpPr>
            <p:spPr bwMode="auto">
              <a:xfrm>
                <a:off x="1621294" y="3122382"/>
                <a:ext cx="1009838" cy="954061"/>
              </a:xfrm>
              <a:prstGeom prst="star12">
                <a:avLst/>
              </a:prstGeom>
              <a:solidFill>
                <a:srgbClr val="FF0000"/>
              </a:solidFill>
              <a:ln w="38100">
                <a:solidFill>
                  <a:srgbClr val="C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/>
              <p:cNvGrpSpPr/>
              <p:nvPr/>
            </p:nvGrpSpPr>
            <p:grpSpPr>
              <a:xfrm rot="20958988">
                <a:off x="2422349" y="3505719"/>
                <a:ext cx="2946187" cy="1620180"/>
                <a:chOff x="2297705" y="3429000"/>
                <a:chExt cx="2946187" cy="1620180"/>
              </a:xfrm>
            </p:grpSpPr>
            <p:sp>
              <p:nvSpPr>
                <p:cNvPr id="60" name="角丸四角形 59"/>
                <p:cNvSpPr/>
                <p:nvPr/>
              </p:nvSpPr>
              <p:spPr bwMode="auto">
                <a:xfrm>
                  <a:off x="2338502" y="3564015"/>
                  <a:ext cx="2269552" cy="1485165"/>
                </a:xfrm>
                <a:prstGeom prst="roundRect">
                  <a:avLst>
                    <a:gd name="adj" fmla="val 9142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正方形/長方形 60"/>
                <p:cNvSpPr/>
                <p:nvPr/>
              </p:nvSpPr>
              <p:spPr bwMode="auto">
                <a:xfrm flipV="1">
                  <a:off x="2297705" y="3429000"/>
                  <a:ext cx="2417291" cy="270030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" name="平行四辺形 61"/>
                <p:cNvSpPr/>
                <p:nvPr/>
              </p:nvSpPr>
              <p:spPr bwMode="auto">
                <a:xfrm flipV="1">
                  <a:off x="2338502" y="3429000"/>
                  <a:ext cx="500258" cy="270030"/>
                </a:xfrm>
                <a:prstGeom prst="parallelogram">
                  <a:avLst>
                    <a:gd name="adj" fmla="val 70151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平行四辺形 62"/>
                <p:cNvSpPr/>
                <p:nvPr/>
              </p:nvSpPr>
              <p:spPr bwMode="auto">
                <a:xfrm flipV="1">
                  <a:off x="2637013" y="3429000"/>
                  <a:ext cx="500258" cy="270030"/>
                </a:xfrm>
                <a:prstGeom prst="parallelogram">
                  <a:avLst>
                    <a:gd name="adj" fmla="val 70151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平行四辺形 63"/>
                <p:cNvSpPr/>
                <p:nvPr/>
              </p:nvSpPr>
              <p:spPr bwMode="auto">
                <a:xfrm flipV="1">
                  <a:off x="2950793" y="3429000"/>
                  <a:ext cx="500258" cy="270030"/>
                </a:xfrm>
                <a:prstGeom prst="parallelogram">
                  <a:avLst>
                    <a:gd name="adj" fmla="val 70151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平行四辺形 64"/>
                <p:cNvSpPr/>
                <p:nvPr/>
              </p:nvSpPr>
              <p:spPr bwMode="auto">
                <a:xfrm flipV="1">
                  <a:off x="3249304" y="3429000"/>
                  <a:ext cx="500258" cy="270030"/>
                </a:xfrm>
                <a:prstGeom prst="parallelogram">
                  <a:avLst>
                    <a:gd name="adj" fmla="val 70151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平行四辺形 65"/>
                <p:cNvSpPr/>
                <p:nvPr/>
              </p:nvSpPr>
              <p:spPr bwMode="auto">
                <a:xfrm flipV="1">
                  <a:off x="3547542" y="3429000"/>
                  <a:ext cx="500258" cy="270030"/>
                </a:xfrm>
                <a:prstGeom prst="parallelogram">
                  <a:avLst>
                    <a:gd name="adj" fmla="val 70151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平行四辺形 66"/>
                <p:cNvSpPr/>
                <p:nvPr/>
              </p:nvSpPr>
              <p:spPr bwMode="auto">
                <a:xfrm flipV="1">
                  <a:off x="3846053" y="3429000"/>
                  <a:ext cx="500258" cy="270030"/>
                </a:xfrm>
                <a:prstGeom prst="parallelogram">
                  <a:avLst>
                    <a:gd name="adj" fmla="val 70151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平行四辺形 67"/>
                <p:cNvSpPr/>
                <p:nvPr/>
              </p:nvSpPr>
              <p:spPr bwMode="auto">
                <a:xfrm flipV="1">
                  <a:off x="4159833" y="3429000"/>
                  <a:ext cx="500258" cy="270030"/>
                </a:xfrm>
                <a:prstGeom prst="parallelogram">
                  <a:avLst>
                    <a:gd name="adj" fmla="val 70151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" name="角丸四角形 68"/>
                <p:cNvSpPr/>
                <p:nvPr/>
              </p:nvSpPr>
              <p:spPr bwMode="auto">
                <a:xfrm>
                  <a:off x="4660091" y="3429000"/>
                  <a:ext cx="583801" cy="270030"/>
                </a:xfrm>
                <a:prstGeom prst="round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正方形/長方形 69"/>
                <p:cNvSpPr/>
                <p:nvPr/>
              </p:nvSpPr>
              <p:spPr bwMode="auto">
                <a:xfrm>
                  <a:off x="2540248" y="4104075"/>
                  <a:ext cx="1806063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正方形/長方形 70"/>
                <p:cNvSpPr/>
                <p:nvPr/>
              </p:nvSpPr>
              <p:spPr bwMode="auto">
                <a:xfrm>
                  <a:off x="2540248" y="4566356"/>
                  <a:ext cx="1806063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グループ化 49"/>
              <p:cNvGrpSpPr/>
              <p:nvPr/>
            </p:nvGrpSpPr>
            <p:grpSpPr>
              <a:xfrm>
                <a:off x="2297705" y="3158970"/>
                <a:ext cx="2946187" cy="270030"/>
                <a:chOff x="2297705" y="3158970"/>
                <a:chExt cx="2946187" cy="270030"/>
              </a:xfrm>
            </p:grpSpPr>
            <p:sp>
              <p:nvSpPr>
                <p:cNvPr id="51" name="正方形/長方形 50"/>
                <p:cNvSpPr/>
                <p:nvPr/>
              </p:nvSpPr>
              <p:spPr bwMode="auto">
                <a:xfrm>
                  <a:off x="2297705" y="3158970"/>
                  <a:ext cx="2417291" cy="270030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平行四辺形 51"/>
                <p:cNvSpPr/>
                <p:nvPr/>
              </p:nvSpPr>
              <p:spPr bwMode="auto">
                <a:xfrm>
                  <a:off x="2338502" y="3158970"/>
                  <a:ext cx="500258" cy="270030"/>
                </a:xfrm>
                <a:prstGeom prst="parallelogram">
                  <a:avLst>
                    <a:gd name="adj" fmla="val 70151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平行四辺形 52"/>
                <p:cNvSpPr/>
                <p:nvPr/>
              </p:nvSpPr>
              <p:spPr bwMode="auto">
                <a:xfrm>
                  <a:off x="2637013" y="3158970"/>
                  <a:ext cx="500258" cy="270030"/>
                </a:xfrm>
                <a:prstGeom prst="parallelogram">
                  <a:avLst>
                    <a:gd name="adj" fmla="val 70151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" name="平行四辺形 53"/>
                <p:cNvSpPr/>
                <p:nvPr/>
              </p:nvSpPr>
              <p:spPr bwMode="auto">
                <a:xfrm>
                  <a:off x="2950793" y="3158970"/>
                  <a:ext cx="500258" cy="270030"/>
                </a:xfrm>
                <a:prstGeom prst="parallelogram">
                  <a:avLst>
                    <a:gd name="adj" fmla="val 70151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平行四辺形 54"/>
                <p:cNvSpPr/>
                <p:nvPr/>
              </p:nvSpPr>
              <p:spPr bwMode="auto">
                <a:xfrm>
                  <a:off x="3249304" y="3158970"/>
                  <a:ext cx="500258" cy="270030"/>
                </a:xfrm>
                <a:prstGeom prst="parallelogram">
                  <a:avLst>
                    <a:gd name="adj" fmla="val 70151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" name="平行四辺形 55"/>
                <p:cNvSpPr/>
                <p:nvPr/>
              </p:nvSpPr>
              <p:spPr bwMode="auto">
                <a:xfrm>
                  <a:off x="3547542" y="3158970"/>
                  <a:ext cx="500258" cy="270030"/>
                </a:xfrm>
                <a:prstGeom prst="parallelogram">
                  <a:avLst>
                    <a:gd name="adj" fmla="val 70151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平行四辺形 56"/>
                <p:cNvSpPr/>
                <p:nvPr/>
              </p:nvSpPr>
              <p:spPr bwMode="auto">
                <a:xfrm>
                  <a:off x="3846053" y="3158970"/>
                  <a:ext cx="500258" cy="270030"/>
                </a:xfrm>
                <a:prstGeom prst="parallelogram">
                  <a:avLst>
                    <a:gd name="adj" fmla="val 70151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" name="平行四辺形 57"/>
                <p:cNvSpPr/>
                <p:nvPr/>
              </p:nvSpPr>
              <p:spPr bwMode="auto">
                <a:xfrm>
                  <a:off x="4159833" y="3158970"/>
                  <a:ext cx="500258" cy="270030"/>
                </a:xfrm>
                <a:prstGeom prst="parallelogram">
                  <a:avLst>
                    <a:gd name="adj" fmla="val 70151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角丸四角形 58"/>
                <p:cNvSpPr/>
                <p:nvPr/>
              </p:nvSpPr>
              <p:spPr bwMode="auto">
                <a:xfrm>
                  <a:off x="4660091" y="3158970"/>
                  <a:ext cx="583801" cy="270030"/>
                </a:xfrm>
                <a:prstGeom prst="round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72" name="グループ化 71"/>
          <p:cNvGrpSpPr/>
          <p:nvPr/>
        </p:nvGrpSpPr>
        <p:grpSpPr>
          <a:xfrm>
            <a:off x="7968335" y="876212"/>
            <a:ext cx="1501213" cy="1501213"/>
            <a:chOff x="1532620" y="848954"/>
            <a:chExt cx="2401744" cy="2401744"/>
          </a:xfrm>
        </p:grpSpPr>
        <p:sp>
          <p:nvSpPr>
            <p:cNvPr id="73" name="円/楕円 72"/>
            <p:cNvSpPr/>
            <p:nvPr/>
          </p:nvSpPr>
          <p:spPr bwMode="auto">
            <a:xfrm>
              <a:off x="1532620" y="848954"/>
              <a:ext cx="2401744" cy="2401744"/>
            </a:xfrm>
            <a:prstGeom prst="ellipse">
              <a:avLst/>
            </a:prstGeom>
            <a:solidFill>
              <a:srgbClr val="FFCC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" name="グループ化 73"/>
            <p:cNvGrpSpPr/>
            <p:nvPr/>
          </p:nvGrpSpPr>
          <p:grpSpPr>
            <a:xfrm>
              <a:off x="1936249" y="848954"/>
              <a:ext cx="1623761" cy="2401744"/>
              <a:chOff x="700118" y="848955"/>
              <a:chExt cx="1059141" cy="1566601"/>
            </a:xfrm>
            <a:solidFill>
              <a:schemeClr val="tx1"/>
            </a:solidFill>
          </p:grpSpPr>
          <p:grpSp>
            <p:nvGrpSpPr>
              <p:cNvPr id="103" name="グループ化 102"/>
              <p:cNvGrpSpPr/>
              <p:nvPr/>
            </p:nvGrpSpPr>
            <p:grpSpPr>
              <a:xfrm>
                <a:off x="700118" y="848955"/>
                <a:ext cx="309605" cy="1566601"/>
                <a:chOff x="3872880" y="260648"/>
                <a:chExt cx="469617" cy="2376264"/>
              </a:xfrm>
              <a:grpFill/>
            </p:grpSpPr>
            <p:grpSp>
              <p:nvGrpSpPr>
                <p:cNvPr id="120" name="グループ化 119"/>
                <p:cNvGrpSpPr/>
                <p:nvPr/>
              </p:nvGrpSpPr>
              <p:grpSpPr>
                <a:xfrm>
                  <a:off x="3872880" y="260648"/>
                  <a:ext cx="469617" cy="2160240"/>
                  <a:chOff x="1064568" y="2564904"/>
                  <a:chExt cx="720080" cy="3312368"/>
                </a:xfrm>
                <a:grpFill/>
              </p:grpSpPr>
              <p:grpSp>
                <p:nvGrpSpPr>
                  <p:cNvPr id="122" name="グループ化 21"/>
                  <p:cNvGrpSpPr/>
                  <p:nvPr/>
                </p:nvGrpSpPr>
                <p:grpSpPr>
                  <a:xfrm>
                    <a:off x="1064568" y="2564904"/>
                    <a:ext cx="720080" cy="1152128"/>
                    <a:chOff x="992560" y="2204864"/>
                    <a:chExt cx="792088" cy="1512168"/>
                  </a:xfrm>
                  <a:grpFill/>
                </p:grpSpPr>
                <p:sp>
                  <p:nvSpPr>
                    <p:cNvPr id="125" name="フローチャート : 論理積ゲート 124"/>
                    <p:cNvSpPr/>
                    <p:nvPr/>
                  </p:nvSpPr>
                  <p:spPr>
                    <a:xfrm rot="5400000">
                      <a:off x="1028564" y="2960948"/>
                      <a:ext cx="720080" cy="792088"/>
                    </a:xfrm>
                    <a:prstGeom prst="flowChartDelay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6" name="片側の 2 つの角を丸めた四角形 125"/>
                    <p:cNvSpPr/>
                    <p:nvPr/>
                  </p:nvSpPr>
                  <p:spPr>
                    <a:xfrm>
                      <a:off x="992560" y="2204864"/>
                      <a:ext cx="144016" cy="96010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" name="片側の 2 つの角を丸めた四角形 126"/>
                    <p:cNvSpPr/>
                    <p:nvPr/>
                  </p:nvSpPr>
                  <p:spPr>
                    <a:xfrm>
                      <a:off x="1208584" y="2204864"/>
                      <a:ext cx="144016" cy="96010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8" name="片側の 2 つの角を丸めた四角形 127"/>
                    <p:cNvSpPr/>
                    <p:nvPr/>
                  </p:nvSpPr>
                  <p:spPr>
                    <a:xfrm>
                      <a:off x="1424608" y="2204864"/>
                      <a:ext cx="144016" cy="96010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9" name="片側の 2 つの角を丸めた四角形 128"/>
                    <p:cNvSpPr/>
                    <p:nvPr/>
                  </p:nvSpPr>
                  <p:spPr>
                    <a:xfrm>
                      <a:off x="1640632" y="2204864"/>
                      <a:ext cx="144016" cy="96010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3" name="台形 122"/>
                  <p:cNvSpPr/>
                  <p:nvPr/>
                </p:nvSpPr>
                <p:spPr>
                  <a:xfrm>
                    <a:off x="1244588" y="3501008"/>
                    <a:ext cx="360040" cy="2232248"/>
                  </a:xfrm>
                  <a:prstGeom prst="trapezoid">
                    <a:avLst/>
                  </a:prstGeom>
                  <a:grpFill/>
                  <a:ln w="762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" name="円/楕円 123"/>
                  <p:cNvSpPr/>
                  <p:nvPr/>
                </p:nvSpPr>
                <p:spPr>
                  <a:xfrm>
                    <a:off x="1244588" y="5589240"/>
                    <a:ext cx="360040" cy="288032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1" name="角丸四角形 120"/>
                <p:cNvSpPr/>
                <p:nvPr/>
              </p:nvSpPr>
              <p:spPr>
                <a:xfrm>
                  <a:off x="3927668" y="1700808"/>
                  <a:ext cx="360040" cy="936104"/>
                </a:xfrm>
                <a:prstGeom prst="roundRect">
                  <a:avLst>
                    <a:gd name="adj" fmla="val 23281"/>
                  </a:avLst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" name="グループ化 103"/>
              <p:cNvGrpSpPr/>
              <p:nvPr/>
            </p:nvGrpSpPr>
            <p:grpSpPr>
              <a:xfrm>
                <a:off x="1084682" y="848955"/>
                <a:ext cx="309605" cy="1566601"/>
                <a:chOff x="4592960" y="260648"/>
                <a:chExt cx="469617" cy="2376264"/>
              </a:xfrm>
              <a:grpFill/>
            </p:grpSpPr>
            <p:grpSp>
              <p:nvGrpSpPr>
                <p:cNvPr id="113" name="グループ化 112"/>
                <p:cNvGrpSpPr/>
                <p:nvPr/>
              </p:nvGrpSpPr>
              <p:grpSpPr>
                <a:xfrm>
                  <a:off x="4592960" y="260648"/>
                  <a:ext cx="469617" cy="2160240"/>
                  <a:chOff x="2072680" y="2564904"/>
                  <a:chExt cx="720080" cy="3312368"/>
                </a:xfrm>
                <a:grpFill/>
              </p:grpSpPr>
              <p:sp>
                <p:nvSpPr>
                  <p:cNvPr id="115" name="台形 114"/>
                  <p:cNvSpPr/>
                  <p:nvPr/>
                </p:nvSpPr>
                <p:spPr>
                  <a:xfrm>
                    <a:off x="2260476" y="3501008"/>
                    <a:ext cx="360040" cy="2232248"/>
                  </a:xfrm>
                  <a:prstGeom prst="trapezoid">
                    <a:avLst/>
                  </a:prstGeom>
                  <a:grpFill/>
                  <a:ln w="762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" name="円/楕円 115"/>
                  <p:cNvSpPr/>
                  <p:nvPr/>
                </p:nvSpPr>
                <p:spPr>
                  <a:xfrm>
                    <a:off x="2260476" y="5589240"/>
                    <a:ext cx="360040" cy="288032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17" name="グループ化 20"/>
                  <p:cNvGrpSpPr/>
                  <p:nvPr/>
                </p:nvGrpSpPr>
                <p:grpSpPr>
                  <a:xfrm>
                    <a:off x="2072680" y="2564904"/>
                    <a:ext cx="720080" cy="1296144"/>
                    <a:chOff x="2072680" y="2204864"/>
                    <a:chExt cx="720080" cy="1440160"/>
                  </a:xfrm>
                  <a:grpFill/>
                </p:grpSpPr>
                <p:sp>
                  <p:nvSpPr>
                    <p:cNvPr id="118" name="フローチャート : 論理積ゲート 117"/>
                    <p:cNvSpPr/>
                    <p:nvPr/>
                  </p:nvSpPr>
                  <p:spPr>
                    <a:xfrm rot="5400000">
                      <a:off x="2072680" y="2924944"/>
                      <a:ext cx="720080" cy="720080"/>
                    </a:xfrm>
                    <a:prstGeom prst="flowChartDelay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" name="フローチャート : 論理積ゲート 118"/>
                    <p:cNvSpPr/>
                    <p:nvPr/>
                  </p:nvSpPr>
                  <p:spPr>
                    <a:xfrm rot="16200000">
                      <a:off x="1892660" y="2384884"/>
                      <a:ext cx="1080120" cy="720080"/>
                    </a:xfrm>
                    <a:prstGeom prst="flowChartDelay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sp>
              <p:nvSpPr>
                <p:cNvPr id="114" name="角丸四角形 113"/>
                <p:cNvSpPr/>
                <p:nvPr/>
              </p:nvSpPr>
              <p:spPr>
                <a:xfrm>
                  <a:off x="4647748" y="1700808"/>
                  <a:ext cx="360040" cy="936104"/>
                </a:xfrm>
                <a:prstGeom prst="roundRect">
                  <a:avLst>
                    <a:gd name="adj" fmla="val 23281"/>
                  </a:avLst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/>
              <p:cNvGrpSpPr/>
              <p:nvPr/>
            </p:nvGrpSpPr>
            <p:grpSpPr>
              <a:xfrm>
                <a:off x="1469246" y="848955"/>
                <a:ext cx="290013" cy="1566601"/>
                <a:chOff x="5212855" y="260648"/>
                <a:chExt cx="439900" cy="2376264"/>
              </a:xfrm>
              <a:grpFill/>
            </p:grpSpPr>
            <p:grpSp>
              <p:nvGrpSpPr>
                <p:cNvPr id="106" name="グループ化 105"/>
                <p:cNvGrpSpPr/>
                <p:nvPr/>
              </p:nvGrpSpPr>
              <p:grpSpPr>
                <a:xfrm>
                  <a:off x="5277061" y="260648"/>
                  <a:ext cx="375694" cy="2160240"/>
                  <a:chOff x="3224808" y="2564904"/>
                  <a:chExt cx="576064" cy="3312368"/>
                </a:xfrm>
                <a:grpFill/>
              </p:grpSpPr>
              <p:grpSp>
                <p:nvGrpSpPr>
                  <p:cNvPr id="108" name="グループ化 26"/>
                  <p:cNvGrpSpPr/>
                  <p:nvPr/>
                </p:nvGrpSpPr>
                <p:grpSpPr>
                  <a:xfrm>
                    <a:off x="3224808" y="3501008"/>
                    <a:ext cx="360040" cy="2376264"/>
                    <a:chOff x="3224808" y="3501008"/>
                    <a:chExt cx="360040" cy="2376264"/>
                  </a:xfrm>
                  <a:grpFill/>
                </p:grpSpPr>
                <p:sp>
                  <p:nvSpPr>
                    <p:cNvPr id="111" name="台形 110"/>
                    <p:cNvSpPr/>
                    <p:nvPr/>
                  </p:nvSpPr>
                  <p:spPr>
                    <a:xfrm>
                      <a:off x="3224808" y="3501008"/>
                      <a:ext cx="360040" cy="2232248"/>
                    </a:xfrm>
                    <a:prstGeom prst="trapezoid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2" name="円/楕円 111"/>
                    <p:cNvSpPr/>
                    <p:nvPr/>
                  </p:nvSpPr>
                  <p:spPr>
                    <a:xfrm>
                      <a:off x="3224808" y="5589240"/>
                      <a:ext cx="360040" cy="288032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09" name="角丸四角形 108"/>
                  <p:cNvSpPr/>
                  <p:nvPr/>
                </p:nvSpPr>
                <p:spPr>
                  <a:xfrm>
                    <a:off x="3296816" y="2564904"/>
                    <a:ext cx="216024" cy="201622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" name="フローチャート : 論理積ゲート 109"/>
                  <p:cNvSpPr/>
                  <p:nvPr/>
                </p:nvSpPr>
                <p:spPr>
                  <a:xfrm>
                    <a:off x="3397250" y="2564904"/>
                    <a:ext cx="403622" cy="1872208"/>
                  </a:xfrm>
                  <a:prstGeom prst="flowChartDelay">
                    <a:avLst/>
                  </a:prstGeom>
                  <a:grpFill/>
                  <a:ln w="762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7" name="角丸四角形 106"/>
                <p:cNvSpPr/>
                <p:nvPr/>
              </p:nvSpPr>
              <p:spPr>
                <a:xfrm>
                  <a:off x="5212855" y="1700808"/>
                  <a:ext cx="360040" cy="936104"/>
                </a:xfrm>
                <a:prstGeom prst="roundRect">
                  <a:avLst>
                    <a:gd name="adj" fmla="val 23281"/>
                  </a:avLst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5" name="グループ化 74"/>
            <p:cNvGrpSpPr/>
            <p:nvPr/>
          </p:nvGrpSpPr>
          <p:grpSpPr>
            <a:xfrm>
              <a:off x="1936249" y="848954"/>
              <a:ext cx="1623761" cy="2401744"/>
              <a:chOff x="700118" y="848955"/>
              <a:chExt cx="1059141" cy="1566601"/>
            </a:xfrm>
          </p:grpSpPr>
          <p:grpSp>
            <p:nvGrpSpPr>
              <p:cNvPr id="76" name="グループ化 75"/>
              <p:cNvGrpSpPr/>
              <p:nvPr/>
            </p:nvGrpSpPr>
            <p:grpSpPr>
              <a:xfrm>
                <a:off x="700118" y="848955"/>
                <a:ext cx="309605" cy="1566601"/>
                <a:chOff x="3872880" y="260648"/>
                <a:chExt cx="469617" cy="2376264"/>
              </a:xfrm>
            </p:grpSpPr>
            <p:grpSp>
              <p:nvGrpSpPr>
                <p:cNvPr id="93" name="グループ化 92"/>
                <p:cNvGrpSpPr/>
                <p:nvPr/>
              </p:nvGrpSpPr>
              <p:grpSpPr>
                <a:xfrm>
                  <a:off x="3872880" y="260648"/>
                  <a:ext cx="469617" cy="2160240"/>
                  <a:chOff x="1064568" y="2564904"/>
                  <a:chExt cx="720080" cy="3312368"/>
                </a:xfrm>
              </p:grpSpPr>
              <p:grpSp>
                <p:nvGrpSpPr>
                  <p:cNvPr id="95" name="グループ化 21"/>
                  <p:cNvGrpSpPr/>
                  <p:nvPr/>
                </p:nvGrpSpPr>
                <p:grpSpPr>
                  <a:xfrm>
                    <a:off x="1064568" y="2564904"/>
                    <a:ext cx="720080" cy="1152128"/>
                    <a:chOff x="992560" y="2204864"/>
                    <a:chExt cx="792088" cy="1512168"/>
                  </a:xfrm>
                </p:grpSpPr>
                <p:sp>
                  <p:nvSpPr>
                    <p:cNvPr id="98" name="フローチャート : 論理積ゲート 97"/>
                    <p:cNvSpPr/>
                    <p:nvPr/>
                  </p:nvSpPr>
                  <p:spPr>
                    <a:xfrm rot="5400000">
                      <a:off x="1028564" y="2960948"/>
                      <a:ext cx="720080" cy="792088"/>
                    </a:xfrm>
                    <a:prstGeom prst="flowChartDelay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" name="片側の 2 つの角を丸めた四角形 98"/>
                    <p:cNvSpPr/>
                    <p:nvPr/>
                  </p:nvSpPr>
                  <p:spPr>
                    <a:xfrm>
                      <a:off x="992560" y="2204864"/>
                      <a:ext cx="144016" cy="96010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" name="片側の 2 つの角を丸めた四角形 99"/>
                    <p:cNvSpPr/>
                    <p:nvPr/>
                  </p:nvSpPr>
                  <p:spPr>
                    <a:xfrm>
                      <a:off x="1208584" y="2204864"/>
                      <a:ext cx="144016" cy="96010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" name="片側の 2 つの角を丸めた四角形 100"/>
                    <p:cNvSpPr/>
                    <p:nvPr/>
                  </p:nvSpPr>
                  <p:spPr>
                    <a:xfrm>
                      <a:off x="1424608" y="2204864"/>
                      <a:ext cx="144016" cy="96010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" name="片側の 2 つの角を丸めた四角形 101"/>
                    <p:cNvSpPr/>
                    <p:nvPr/>
                  </p:nvSpPr>
                  <p:spPr>
                    <a:xfrm>
                      <a:off x="1640632" y="2204864"/>
                      <a:ext cx="144016" cy="96010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6" name="台形 95"/>
                  <p:cNvSpPr/>
                  <p:nvPr/>
                </p:nvSpPr>
                <p:spPr>
                  <a:xfrm>
                    <a:off x="1244588" y="3501008"/>
                    <a:ext cx="360040" cy="2232248"/>
                  </a:xfrm>
                  <a:prstGeom prst="trapezoid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" name="円/楕円 96"/>
                  <p:cNvSpPr/>
                  <p:nvPr/>
                </p:nvSpPr>
                <p:spPr>
                  <a:xfrm>
                    <a:off x="1244588" y="5589240"/>
                    <a:ext cx="360040" cy="28803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94" name="角丸四角形 93"/>
                <p:cNvSpPr/>
                <p:nvPr/>
              </p:nvSpPr>
              <p:spPr>
                <a:xfrm>
                  <a:off x="3927668" y="1700808"/>
                  <a:ext cx="360040" cy="936104"/>
                </a:xfrm>
                <a:prstGeom prst="roundRect">
                  <a:avLst>
                    <a:gd name="adj" fmla="val 23281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" name="グループ化 76"/>
              <p:cNvGrpSpPr/>
              <p:nvPr/>
            </p:nvGrpSpPr>
            <p:grpSpPr>
              <a:xfrm>
                <a:off x="1084682" y="848955"/>
                <a:ext cx="309605" cy="1566601"/>
                <a:chOff x="4592960" y="260648"/>
                <a:chExt cx="469617" cy="2376264"/>
              </a:xfrm>
            </p:grpSpPr>
            <p:grpSp>
              <p:nvGrpSpPr>
                <p:cNvPr id="86" name="グループ化 85"/>
                <p:cNvGrpSpPr/>
                <p:nvPr/>
              </p:nvGrpSpPr>
              <p:grpSpPr>
                <a:xfrm>
                  <a:off x="4592960" y="260648"/>
                  <a:ext cx="469617" cy="2160240"/>
                  <a:chOff x="2072680" y="2564904"/>
                  <a:chExt cx="720080" cy="3312368"/>
                </a:xfrm>
              </p:grpSpPr>
              <p:sp>
                <p:nvSpPr>
                  <p:cNvPr id="88" name="台形 87"/>
                  <p:cNvSpPr/>
                  <p:nvPr/>
                </p:nvSpPr>
                <p:spPr>
                  <a:xfrm>
                    <a:off x="2260476" y="3501008"/>
                    <a:ext cx="360040" cy="2232248"/>
                  </a:xfrm>
                  <a:prstGeom prst="trapezoid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" name="円/楕円 88"/>
                  <p:cNvSpPr/>
                  <p:nvPr/>
                </p:nvSpPr>
                <p:spPr>
                  <a:xfrm>
                    <a:off x="2260476" y="5589240"/>
                    <a:ext cx="360040" cy="28803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90" name="グループ化 20"/>
                  <p:cNvGrpSpPr/>
                  <p:nvPr/>
                </p:nvGrpSpPr>
                <p:grpSpPr>
                  <a:xfrm>
                    <a:off x="2072680" y="2564904"/>
                    <a:ext cx="720080" cy="1296144"/>
                    <a:chOff x="2072680" y="2204864"/>
                    <a:chExt cx="720080" cy="1440160"/>
                  </a:xfrm>
                </p:grpSpPr>
                <p:sp>
                  <p:nvSpPr>
                    <p:cNvPr id="91" name="フローチャート : 論理積ゲート 90"/>
                    <p:cNvSpPr/>
                    <p:nvPr/>
                  </p:nvSpPr>
                  <p:spPr>
                    <a:xfrm rot="5400000">
                      <a:off x="2072680" y="2924944"/>
                      <a:ext cx="720080" cy="720080"/>
                    </a:xfrm>
                    <a:prstGeom prst="flowChartDelay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" name="フローチャート : 論理積ゲート 91"/>
                    <p:cNvSpPr/>
                    <p:nvPr/>
                  </p:nvSpPr>
                  <p:spPr>
                    <a:xfrm rot="16200000">
                      <a:off x="1892660" y="2384884"/>
                      <a:ext cx="1080120" cy="720080"/>
                    </a:xfrm>
                    <a:prstGeom prst="flowChartDelay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sp>
              <p:nvSpPr>
                <p:cNvPr id="87" name="角丸四角形 86"/>
                <p:cNvSpPr/>
                <p:nvPr/>
              </p:nvSpPr>
              <p:spPr>
                <a:xfrm>
                  <a:off x="4647748" y="1700808"/>
                  <a:ext cx="360040" cy="936104"/>
                </a:xfrm>
                <a:prstGeom prst="roundRect">
                  <a:avLst>
                    <a:gd name="adj" fmla="val 23281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" name="グループ化 77"/>
              <p:cNvGrpSpPr/>
              <p:nvPr/>
            </p:nvGrpSpPr>
            <p:grpSpPr>
              <a:xfrm>
                <a:off x="1469246" y="848955"/>
                <a:ext cx="290013" cy="1566601"/>
                <a:chOff x="5212855" y="260648"/>
                <a:chExt cx="439900" cy="2376264"/>
              </a:xfrm>
            </p:grpSpPr>
            <p:grpSp>
              <p:nvGrpSpPr>
                <p:cNvPr id="79" name="グループ化 78"/>
                <p:cNvGrpSpPr/>
                <p:nvPr/>
              </p:nvGrpSpPr>
              <p:grpSpPr>
                <a:xfrm>
                  <a:off x="5277061" y="260648"/>
                  <a:ext cx="375694" cy="2160240"/>
                  <a:chOff x="3224808" y="2564904"/>
                  <a:chExt cx="576064" cy="3312368"/>
                </a:xfrm>
              </p:grpSpPr>
              <p:grpSp>
                <p:nvGrpSpPr>
                  <p:cNvPr id="81" name="グループ化 26"/>
                  <p:cNvGrpSpPr/>
                  <p:nvPr/>
                </p:nvGrpSpPr>
                <p:grpSpPr>
                  <a:xfrm>
                    <a:off x="3224808" y="3501008"/>
                    <a:ext cx="360040" cy="2376264"/>
                    <a:chOff x="3224808" y="3501008"/>
                    <a:chExt cx="360040" cy="2376264"/>
                  </a:xfrm>
                </p:grpSpPr>
                <p:sp>
                  <p:nvSpPr>
                    <p:cNvPr id="84" name="台形 83"/>
                    <p:cNvSpPr/>
                    <p:nvPr/>
                  </p:nvSpPr>
                  <p:spPr>
                    <a:xfrm>
                      <a:off x="3224808" y="3501008"/>
                      <a:ext cx="360040" cy="2232248"/>
                    </a:xfrm>
                    <a:prstGeom prst="trapezoid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5" name="円/楕円 84"/>
                    <p:cNvSpPr/>
                    <p:nvPr/>
                  </p:nvSpPr>
                  <p:spPr>
                    <a:xfrm>
                      <a:off x="3224808" y="5589240"/>
                      <a:ext cx="360040" cy="288032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82" name="角丸四角形 81"/>
                  <p:cNvSpPr/>
                  <p:nvPr/>
                </p:nvSpPr>
                <p:spPr>
                  <a:xfrm>
                    <a:off x="3296816" y="2564904"/>
                    <a:ext cx="216024" cy="20162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" name="フローチャート : 論理積ゲート 82"/>
                  <p:cNvSpPr/>
                  <p:nvPr/>
                </p:nvSpPr>
                <p:spPr>
                  <a:xfrm>
                    <a:off x="3397250" y="2564904"/>
                    <a:ext cx="403622" cy="1872208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0" name="角丸四角形 79"/>
                <p:cNvSpPr/>
                <p:nvPr/>
              </p:nvSpPr>
              <p:spPr>
                <a:xfrm>
                  <a:off x="5212855" y="1700808"/>
                  <a:ext cx="360040" cy="936104"/>
                </a:xfrm>
                <a:prstGeom prst="roundRect">
                  <a:avLst>
                    <a:gd name="adj" fmla="val 23281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0" name="グループ化 129"/>
          <p:cNvGrpSpPr/>
          <p:nvPr/>
        </p:nvGrpSpPr>
        <p:grpSpPr>
          <a:xfrm>
            <a:off x="437825" y="2843935"/>
            <a:ext cx="1575175" cy="1575175"/>
            <a:chOff x="2297705" y="818710"/>
            <a:chExt cx="1575175" cy="1575175"/>
          </a:xfrm>
        </p:grpSpPr>
        <p:sp>
          <p:nvSpPr>
            <p:cNvPr id="131" name="円/楕円 130"/>
            <p:cNvSpPr/>
            <p:nvPr/>
          </p:nvSpPr>
          <p:spPr bwMode="auto">
            <a:xfrm>
              <a:off x="2297705" y="818710"/>
              <a:ext cx="1575175" cy="1575175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2" name="グループ化 131"/>
            <p:cNvGrpSpPr/>
            <p:nvPr/>
          </p:nvGrpSpPr>
          <p:grpSpPr>
            <a:xfrm>
              <a:off x="2494441" y="865053"/>
              <a:ext cx="1152128" cy="1404156"/>
              <a:chOff x="2000672" y="1628800"/>
              <a:chExt cx="1008112" cy="1224136"/>
            </a:xfrm>
          </p:grpSpPr>
          <p:sp>
            <p:nvSpPr>
              <p:cNvPr id="133" name="ドーナツ 132"/>
              <p:cNvSpPr/>
              <p:nvPr/>
            </p:nvSpPr>
            <p:spPr>
              <a:xfrm>
                <a:off x="2144688" y="1628800"/>
                <a:ext cx="720080" cy="720080"/>
              </a:xfrm>
              <a:prstGeom prst="donut">
                <a:avLst>
                  <a:gd name="adj" fmla="val 15245"/>
                </a:avLst>
              </a:prstGeom>
              <a:solidFill>
                <a:srgbClr val="FFCC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角丸四角形 133"/>
              <p:cNvSpPr/>
              <p:nvPr/>
            </p:nvSpPr>
            <p:spPr>
              <a:xfrm>
                <a:off x="2000672" y="1988840"/>
                <a:ext cx="1008112" cy="864096"/>
              </a:xfrm>
              <a:prstGeom prst="roundRect">
                <a:avLst/>
              </a:prstGeom>
              <a:solidFill>
                <a:srgbClr val="FFCC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角丸四角形 134"/>
              <p:cNvSpPr/>
              <p:nvPr/>
            </p:nvSpPr>
            <p:spPr>
              <a:xfrm>
                <a:off x="2864768" y="2306699"/>
                <a:ext cx="72008" cy="28803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角丸四角形 135"/>
              <p:cNvSpPr/>
              <p:nvPr/>
            </p:nvSpPr>
            <p:spPr>
              <a:xfrm>
                <a:off x="2864768" y="2132856"/>
                <a:ext cx="72008" cy="1259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円/楕円 136"/>
              <p:cNvSpPr/>
              <p:nvPr/>
            </p:nvSpPr>
            <p:spPr>
              <a:xfrm>
                <a:off x="2288704" y="2276872"/>
                <a:ext cx="432048" cy="432048"/>
              </a:xfrm>
              <a:prstGeom prst="ellipse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円/楕円 137"/>
              <p:cNvSpPr/>
              <p:nvPr/>
            </p:nvSpPr>
            <p:spPr>
              <a:xfrm>
                <a:off x="2360712" y="2348880"/>
                <a:ext cx="288032" cy="288032"/>
              </a:xfrm>
              <a:prstGeom prst="ellipse">
                <a:avLst/>
              </a:prstGeom>
              <a:solidFill>
                <a:srgbClr val="FF9933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角丸四角形 138"/>
              <p:cNvSpPr/>
              <p:nvPr/>
            </p:nvSpPr>
            <p:spPr>
              <a:xfrm rot="2700000">
                <a:off x="2468724" y="2384884"/>
                <a:ext cx="72008" cy="21602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9" name="グループ化 158"/>
          <p:cNvGrpSpPr/>
          <p:nvPr/>
        </p:nvGrpSpPr>
        <p:grpSpPr>
          <a:xfrm>
            <a:off x="4224068" y="2749901"/>
            <a:ext cx="1502745" cy="1581598"/>
            <a:chOff x="493213" y="821288"/>
            <a:chExt cx="1502745" cy="1581598"/>
          </a:xfrm>
        </p:grpSpPr>
        <p:sp>
          <p:nvSpPr>
            <p:cNvPr id="160" name="円/楕円 159"/>
            <p:cNvSpPr/>
            <p:nvPr/>
          </p:nvSpPr>
          <p:spPr bwMode="auto">
            <a:xfrm>
              <a:off x="493213" y="878232"/>
              <a:ext cx="1502745" cy="1502745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1" name="グループ化 160"/>
            <p:cNvGrpSpPr/>
            <p:nvPr/>
          </p:nvGrpSpPr>
          <p:grpSpPr>
            <a:xfrm>
              <a:off x="947555" y="821288"/>
              <a:ext cx="594062" cy="1581598"/>
              <a:chOff x="1104107" y="764704"/>
              <a:chExt cx="1017637" cy="3484219"/>
            </a:xfrm>
          </p:grpSpPr>
          <p:sp>
            <p:nvSpPr>
              <p:cNvPr id="162" name="円/楕円 1"/>
              <p:cNvSpPr/>
              <p:nvPr/>
            </p:nvSpPr>
            <p:spPr>
              <a:xfrm>
                <a:off x="1208584" y="764704"/>
                <a:ext cx="792088" cy="1475897"/>
              </a:xfrm>
              <a:custGeom>
                <a:avLst/>
                <a:gdLst>
                  <a:gd name="connsiteX0" fmla="*/ 0 w 792088"/>
                  <a:gd name="connsiteY0" fmla="*/ 612068 h 1224136"/>
                  <a:gd name="connsiteX1" fmla="*/ 396044 w 792088"/>
                  <a:gd name="connsiteY1" fmla="*/ 0 h 1224136"/>
                  <a:gd name="connsiteX2" fmla="*/ 792088 w 792088"/>
                  <a:gd name="connsiteY2" fmla="*/ 612068 h 1224136"/>
                  <a:gd name="connsiteX3" fmla="*/ 396044 w 792088"/>
                  <a:gd name="connsiteY3" fmla="*/ 1224136 h 1224136"/>
                  <a:gd name="connsiteX4" fmla="*/ 0 w 792088"/>
                  <a:gd name="connsiteY4" fmla="*/ 612068 h 1224136"/>
                  <a:gd name="connsiteX0" fmla="*/ 0 w 792088"/>
                  <a:gd name="connsiteY0" fmla="*/ 612068 h 1224136"/>
                  <a:gd name="connsiteX1" fmla="*/ 396044 w 792088"/>
                  <a:gd name="connsiteY1" fmla="*/ 0 h 1224136"/>
                  <a:gd name="connsiteX2" fmla="*/ 792088 w 792088"/>
                  <a:gd name="connsiteY2" fmla="*/ 612068 h 1224136"/>
                  <a:gd name="connsiteX3" fmla="*/ 396044 w 792088"/>
                  <a:gd name="connsiteY3" fmla="*/ 1224136 h 1224136"/>
                  <a:gd name="connsiteX4" fmla="*/ 0 w 792088"/>
                  <a:gd name="connsiteY4" fmla="*/ 612068 h 1224136"/>
                  <a:gd name="connsiteX0" fmla="*/ 0 w 792088"/>
                  <a:gd name="connsiteY0" fmla="*/ 1006703 h 1618771"/>
                  <a:gd name="connsiteX1" fmla="*/ 386419 w 792088"/>
                  <a:gd name="connsiteY1" fmla="*/ 0 h 1618771"/>
                  <a:gd name="connsiteX2" fmla="*/ 792088 w 792088"/>
                  <a:gd name="connsiteY2" fmla="*/ 1006703 h 1618771"/>
                  <a:gd name="connsiteX3" fmla="*/ 396044 w 792088"/>
                  <a:gd name="connsiteY3" fmla="*/ 1618771 h 1618771"/>
                  <a:gd name="connsiteX4" fmla="*/ 0 w 792088"/>
                  <a:gd name="connsiteY4" fmla="*/ 1006703 h 1618771"/>
                  <a:gd name="connsiteX0" fmla="*/ 0 w 792088"/>
                  <a:gd name="connsiteY0" fmla="*/ 1006804 h 1618872"/>
                  <a:gd name="connsiteX1" fmla="*/ 386419 w 792088"/>
                  <a:gd name="connsiteY1" fmla="*/ 101 h 1618872"/>
                  <a:gd name="connsiteX2" fmla="*/ 792088 w 792088"/>
                  <a:gd name="connsiteY2" fmla="*/ 1006804 h 1618872"/>
                  <a:gd name="connsiteX3" fmla="*/ 396044 w 792088"/>
                  <a:gd name="connsiteY3" fmla="*/ 1618872 h 1618872"/>
                  <a:gd name="connsiteX4" fmla="*/ 0 w 792088"/>
                  <a:gd name="connsiteY4" fmla="*/ 1006804 h 1618872"/>
                  <a:gd name="connsiteX0" fmla="*/ 0 w 792088"/>
                  <a:gd name="connsiteY0" fmla="*/ 1006704 h 1618772"/>
                  <a:gd name="connsiteX1" fmla="*/ 386419 w 792088"/>
                  <a:gd name="connsiteY1" fmla="*/ 1 h 1618772"/>
                  <a:gd name="connsiteX2" fmla="*/ 792088 w 792088"/>
                  <a:gd name="connsiteY2" fmla="*/ 1006704 h 1618772"/>
                  <a:gd name="connsiteX3" fmla="*/ 396044 w 792088"/>
                  <a:gd name="connsiteY3" fmla="*/ 1618772 h 1618772"/>
                  <a:gd name="connsiteX4" fmla="*/ 0 w 792088"/>
                  <a:gd name="connsiteY4" fmla="*/ 1006704 h 1618772"/>
                  <a:gd name="connsiteX0" fmla="*/ 0 w 792088"/>
                  <a:gd name="connsiteY0" fmla="*/ 1006704 h 1475897"/>
                  <a:gd name="connsiteX1" fmla="*/ 386419 w 792088"/>
                  <a:gd name="connsiteY1" fmla="*/ 1 h 1475897"/>
                  <a:gd name="connsiteX2" fmla="*/ 792088 w 792088"/>
                  <a:gd name="connsiteY2" fmla="*/ 1006704 h 1475897"/>
                  <a:gd name="connsiteX3" fmla="*/ 396044 w 792088"/>
                  <a:gd name="connsiteY3" fmla="*/ 1475897 h 1475897"/>
                  <a:gd name="connsiteX4" fmla="*/ 0 w 792088"/>
                  <a:gd name="connsiteY4" fmla="*/ 1006704 h 1475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2088" h="1475897">
                    <a:moveTo>
                      <a:pt x="0" y="1006704"/>
                    </a:moveTo>
                    <a:cubicBezTo>
                      <a:pt x="0" y="668668"/>
                      <a:pt x="321594" y="101"/>
                      <a:pt x="386419" y="1"/>
                    </a:cubicBezTo>
                    <a:cubicBezTo>
                      <a:pt x="451244" y="-99"/>
                      <a:pt x="792088" y="668668"/>
                      <a:pt x="792088" y="1006704"/>
                    </a:cubicBezTo>
                    <a:cubicBezTo>
                      <a:pt x="792088" y="1344740"/>
                      <a:pt x="614773" y="1475897"/>
                      <a:pt x="396044" y="1475897"/>
                    </a:cubicBezTo>
                    <a:cubicBezTo>
                      <a:pt x="177315" y="1475897"/>
                      <a:pt x="0" y="1344740"/>
                      <a:pt x="0" y="10067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円/楕円 1"/>
              <p:cNvSpPr/>
              <p:nvPr/>
            </p:nvSpPr>
            <p:spPr>
              <a:xfrm>
                <a:off x="1390700" y="1375366"/>
                <a:ext cx="427856" cy="797223"/>
              </a:xfrm>
              <a:custGeom>
                <a:avLst/>
                <a:gdLst>
                  <a:gd name="connsiteX0" fmla="*/ 0 w 792088"/>
                  <a:gd name="connsiteY0" fmla="*/ 612068 h 1224136"/>
                  <a:gd name="connsiteX1" fmla="*/ 396044 w 792088"/>
                  <a:gd name="connsiteY1" fmla="*/ 0 h 1224136"/>
                  <a:gd name="connsiteX2" fmla="*/ 792088 w 792088"/>
                  <a:gd name="connsiteY2" fmla="*/ 612068 h 1224136"/>
                  <a:gd name="connsiteX3" fmla="*/ 396044 w 792088"/>
                  <a:gd name="connsiteY3" fmla="*/ 1224136 h 1224136"/>
                  <a:gd name="connsiteX4" fmla="*/ 0 w 792088"/>
                  <a:gd name="connsiteY4" fmla="*/ 612068 h 1224136"/>
                  <a:gd name="connsiteX0" fmla="*/ 0 w 792088"/>
                  <a:gd name="connsiteY0" fmla="*/ 612068 h 1224136"/>
                  <a:gd name="connsiteX1" fmla="*/ 396044 w 792088"/>
                  <a:gd name="connsiteY1" fmla="*/ 0 h 1224136"/>
                  <a:gd name="connsiteX2" fmla="*/ 792088 w 792088"/>
                  <a:gd name="connsiteY2" fmla="*/ 612068 h 1224136"/>
                  <a:gd name="connsiteX3" fmla="*/ 396044 w 792088"/>
                  <a:gd name="connsiteY3" fmla="*/ 1224136 h 1224136"/>
                  <a:gd name="connsiteX4" fmla="*/ 0 w 792088"/>
                  <a:gd name="connsiteY4" fmla="*/ 612068 h 1224136"/>
                  <a:gd name="connsiteX0" fmla="*/ 0 w 792088"/>
                  <a:gd name="connsiteY0" fmla="*/ 1006703 h 1618771"/>
                  <a:gd name="connsiteX1" fmla="*/ 386419 w 792088"/>
                  <a:gd name="connsiteY1" fmla="*/ 0 h 1618771"/>
                  <a:gd name="connsiteX2" fmla="*/ 792088 w 792088"/>
                  <a:gd name="connsiteY2" fmla="*/ 1006703 h 1618771"/>
                  <a:gd name="connsiteX3" fmla="*/ 396044 w 792088"/>
                  <a:gd name="connsiteY3" fmla="*/ 1618771 h 1618771"/>
                  <a:gd name="connsiteX4" fmla="*/ 0 w 792088"/>
                  <a:gd name="connsiteY4" fmla="*/ 1006703 h 1618771"/>
                  <a:gd name="connsiteX0" fmla="*/ 0 w 792088"/>
                  <a:gd name="connsiteY0" fmla="*/ 1006804 h 1618872"/>
                  <a:gd name="connsiteX1" fmla="*/ 386419 w 792088"/>
                  <a:gd name="connsiteY1" fmla="*/ 101 h 1618872"/>
                  <a:gd name="connsiteX2" fmla="*/ 792088 w 792088"/>
                  <a:gd name="connsiteY2" fmla="*/ 1006804 h 1618872"/>
                  <a:gd name="connsiteX3" fmla="*/ 396044 w 792088"/>
                  <a:gd name="connsiteY3" fmla="*/ 1618872 h 1618872"/>
                  <a:gd name="connsiteX4" fmla="*/ 0 w 792088"/>
                  <a:gd name="connsiteY4" fmla="*/ 1006804 h 1618872"/>
                  <a:gd name="connsiteX0" fmla="*/ 0 w 792088"/>
                  <a:gd name="connsiteY0" fmla="*/ 1006704 h 1618772"/>
                  <a:gd name="connsiteX1" fmla="*/ 386419 w 792088"/>
                  <a:gd name="connsiteY1" fmla="*/ 1 h 1618772"/>
                  <a:gd name="connsiteX2" fmla="*/ 792088 w 792088"/>
                  <a:gd name="connsiteY2" fmla="*/ 1006704 h 1618772"/>
                  <a:gd name="connsiteX3" fmla="*/ 396044 w 792088"/>
                  <a:gd name="connsiteY3" fmla="*/ 1618772 h 1618772"/>
                  <a:gd name="connsiteX4" fmla="*/ 0 w 792088"/>
                  <a:gd name="connsiteY4" fmla="*/ 1006704 h 1618772"/>
                  <a:gd name="connsiteX0" fmla="*/ 0 w 792088"/>
                  <a:gd name="connsiteY0" fmla="*/ 1006704 h 1475897"/>
                  <a:gd name="connsiteX1" fmla="*/ 386419 w 792088"/>
                  <a:gd name="connsiteY1" fmla="*/ 1 h 1475897"/>
                  <a:gd name="connsiteX2" fmla="*/ 792088 w 792088"/>
                  <a:gd name="connsiteY2" fmla="*/ 1006704 h 1475897"/>
                  <a:gd name="connsiteX3" fmla="*/ 396044 w 792088"/>
                  <a:gd name="connsiteY3" fmla="*/ 1475897 h 1475897"/>
                  <a:gd name="connsiteX4" fmla="*/ 0 w 792088"/>
                  <a:gd name="connsiteY4" fmla="*/ 1006704 h 1475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2088" h="1475897">
                    <a:moveTo>
                      <a:pt x="0" y="1006704"/>
                    </a:moveTo>
                    <a:cubicBezTo>
                      <a:pt x="0" y="668668"/>
                      <a:pt x="321594" y="101"/>
                      <a:pt x="386419" y="1"/>
                    </a:cubicBezTo>
                    <a:cubicBezTo>
                      <a:pt x="451244" y="-99"/>
                      <a:pt x="792088" y="668668"/>
                      <a:pt x="792088" y="1006704"/>
                    </a:cubicBezTo>
                    <a:cubicBezTo>
                      <a:pt x="792088" y="1344740"/>
                      <a:pt x="614773" y="1475897"/>
                      <a:pt x="396044" y="1475897"/>
                    </a:cubicBezTo>
                    <a:cubicBezTo>
                      <a:pt x="177315" y="1475897"/>
                      <a:pt x="0" y="1344740"/>
                      <a:pt x="0" y="1006704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角丸四角形 3"/>
              <p:cNvSpPr/>
              <p:nvPr/>
            </p:nvSpPr>
            <p:spPr>
              <a:xfrm>
                <a:off x="1136576" y="2132856"/>
                <a:ext cx="936104" cy="2116067"/>
              </a:xfrm>
              <a:custGeom>
                <a:avLst/>
                <a:gdLst>
                  <a:gd name="connsiteX0" fmla="*/ 0 w 936104"/>
                  <a:gd name="connsiteY0" fmla="*/ 175070 h 2376264"/>
                  <a:gd name="connsiteX1" fmla="*/ 175070 w 936104"/>
                  <a:gd name="connsiteY1" fmla="*/ 0 h 2376264"/>
                  <a:gd name="connsiteX2" fmla="*/ 761034 w 936104"/>
                  <a:gd name="connsiteY2" fmla="*/ 0 h 2376264"/>
                  <a:gd name="connsiteX3" fmla="*/ 936104 w 936104"/>
                  <a:gd name="connsiteY3" fmla="*/ 175070 h 2376264"/>
                  <a:gd name="connsiteX4" fmla="*/ 936104 w 936104"/>
                  <a:gd name="connsiteY4" fmla="*/ 2201194 h 2376264"/>
                  <a:gd name="connsiteX5" fmla="*/ 761034 w 936104"/>
                  <a:gd name="connsiteY5" fmla="*/ 2376264 h 2376264"/>
                  <a:gd name="connsiteX6" fmla="*/ 175070 w 936104"/>
                  <a:gd name="connsiteY6" fmla="*/ 2376264 h 2376264"/>
                  <a:gd name="connsiteX7" fmla="*/ 0 w 936104"/>
                  <a:gd name="connsiteY7" fmla="*/ 2201194 h 2376264"/>
                  <a:gd name="connsiteX8" fmla="*/ 0 w 936104"/>
                  <a:gd name="connsiteY8" fmla="*/ 175070 h 2376264"/>
                  <a:gd name="connsiteX0" fmla="*/ 0 w 936104"/>
                  <a:gd name="connsiteY0" fmla="*/ 175070 h 2382614"/>
                  <a:gd name="connsiteX1" fmla="*/ 175070 w 936104"/>
                  <a:gd name="connsiteY1" fmla="*/ 0 h 2382614"/>
                  <a:gd name="connsiteX2" fmla="*/ 761034 w 936104"/>
                  <a:gd name="connsiteY2" fmla="*/ 0 h 2382614"/>
                  <a:gd name="connsiteX3" fmla="*/ 936104 w 936104"/>
                  <a:gd name="connsiteY3" fmla="*/ 175070 h 2382614"/>
                  <a:gd name="connsiteX4" fmla="*/ 936104 w 936104"/>
                  <a:gd name="connsiteY4" fmla="*/ 2201194 h 2382614"/>
                  <a:gd name="connsiteX5" fmla="*/ 761034 w 936104"/>
                  <a:gd name="connsiteY5" fmla="*/ 2376264 h 2382614"/>
                  <a:gd name="connsiteX6" fmla="*/ 283020 w 936104"/>
                  <a:gd name="connsiteY6" fmla="*/ 2382614 h 2382614"/>
                  <a:gd name="connsiteX7" fmla="*/ 0 w 936104"/>
                  <a:gd name="connsiteY7" fmla="*/ 2201194 h 2382614"/>
                  <a:gd name="connsiteX8" fmla="*/ 0 w 936104"/>
                  <a:gd name="connsiteY8" fmla="*/ 175070 h 2382614"/>
                  <a:gd name="connsiteX0" fmla="*/ 0 w 936104"/>
                  <a:gd name="connsiteY0" fmla="*/ 175070 h 2382614"/>
                  <a:gd name="connsiteX1" fmla="*/ 175070 w 936104"/>
                  <a:gd name="connsiteY1" fmla="*/ 0 h 2382614"/>
                  <a:gd name="connsiteX2" fmla="*/ 761034 w 936104"/>
                  <a:gd name="connsiteY2" fmla="*/ 0 h 2382614"/>
                  <a:gd name="connsiteX3" fmla="*/ 936104 w 936104"/>
                  <a:gd name="connsiteY3" fmla="*/ 175070 h 2382614"/>
                  <a:gd name="connsiteX4" fmla="*/ 936104 w 936104"/>
                  <a:gd name="connsiteY4" fmla="*/ 2201194 h 2382614"/>
                  <a:gd name="connsiteX5" fmla="*/ 761034 w 936104"/>
                  <a:gd name="connsiteY5" fmla="*/ 2376264 h 2382614"/>
                  <a:gd name="connsiteX6" fmla="*/ 283020 w 936104"/>
                  <a:gd name="connsiteY6" fmla="*/ 2382614 h 2382614"/>
                  <a:gd name="connsiteX7" fmla="*/ 114300 w 936104"/>
                  <a:gd name="connsiteY7" fmla="*/ 2213894 h 2382614"/>
                  <a:gd name="connsiteX8" fmla="*/ 0 w 936104"/>
                  <a:gd name="connsiteY8" fmla="*/ 175070 h 2382614"/>
                  <a:gd name="connsiteX0" fmla="*/ 0 w 936104"/>
                  <a:gd name="connsiteY0" fmla="*/ 175070 h 2382614"/>
                  <a:gd name="connsiteX1" fmla="*/ 175070 w 936104"/>
                  <a:gd name="connsiteY1" fmla="*/ 0 h 2382614"/>
                  <a:gd name="connsiteX2" fmla="*/ 761034 w 936104"/>
                  <a:gd name="connsiteY2" fmla="*/ 0 h 2382614"/>
                  <a:gd name="connsiteX3" fmla="*/ 936104 w 936104"/>
                  <a:gd name="connsiteY3" fmla="*/ 175070 h 2382614"/>
                  <a:gd name="connsiteX4" fmla="*/ 936104 w 936104"/>
                  <a:gd name="connsiteY4" fmla="*/ 2201194 h 2382614"/>
                  <a:gd name="connsiteX5" fmla="*/ 659434 w 936104"/>
                  <a:gd name="connsiteY5" fmla="*/ 2376264 h 2382614"/>
                  <a:gd name="connsiteX6" fmla="*/ 283020 w 936104"/>
                  <a:gd name="connsiteY6" fmla="*/ 2382614 h 2382614"/>
                  <a:gd name="connsiteX7" fmla="*/ 114300 w 936104"/>
                  <a:gd name="connsiteY7" fmla="*/ 2213894 h 2382614"/>
                  <a:gd name="connsiteX8" fmla="*/ 0 w 936104"/>
                  <a:gd name="connsiteY8" fmla="*/ 175070 h 2382614"/>
                  <a:gd name="connsiteX0" fmla="*/ 0 w 936104"/>
                  <a:gd name="connsiteY0" fmla="*/ 175070 h 2382614"/>
                  <a:gd name="connsiteX1" fmla="*/ 175070 w 936104"/>
                  <a:gd name="connsiteY1" fmla="*/ 0 h 2382614"/>
                  <a:gd name="connsiteX2" fmla="*/ 761034 w 936104"/>
                  <a:gd name="connsiteY2" fmla="*/ 0 h 2382614"/>
                  <a:gd name="connsiteX3" fmla="*/ 936104 w 936104"/>
                  <a:gd name="connsiteY3" fmla="*/ 175070 h 2382614"/>
                  <a:gd name="connsiteX4" fmla="*/ 828154 w 936104"/>
                  <a:gd name="connsiteY4" fmla="*/ 2201194 h 2382614"/>
                  <a:gd name="connsiteX5" fmla="*/ 659434 w 936104"/>
                  <a:gd name="connsiteY5" fmla="*/ 2376264 h 2382614"/>
                  <a:gd name="connsiteX6" fmla="*/ 283020 w 936104"/>
                  <a:gd name="connsiteY6" fmla="*/ 2382614 h 2382614"/>
                  <a:gd name="connsiteX7" fmla="*/ 114300 w 936104"/>
                  <a:gd name="connsiteY7" fmla="*/ 2213894 h 2382614"/>
                  <a:gd name="connsiteX8" fmla="*/ 0 w 936104"/>
                  <a:gd name="connsiteY8" fmla="*/ 175070 h 238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104" h="2382614">
                    <a:moveTo>
                      <a:pt x="0" y="175070"/>
                    </a:moveTo>
                    <a:cubicBezTo>
                      <a:pt x="0" y="78382"/>
                      <a:pt x="78382" y="0"/>
                      <a:pt x="175070" y="0"/>
                    </a:cubicBezTo>
                    <a:lnTo>
                      <a:pt x="761034" y="0"/>
                    </a:lnTo>
                    <a:cubicBezTo>
                      <a:pt x="857722" y="0"/>
                      <a:pt x="936104" y="78382"/>
                      <a:pt x="936104" y="175070"/>
                    </a:cubicBezTo>
                    <a:lnTo>
                      <a:pt x="828154" y="2201194"/>
                    </a:lnTo>
                    <a:cubicBezTo>
                      <a:pt x="828154" y="2297882"/>
                      <a:pt x="756122" y="2376264"/>
                      <a:pt x="659434" y="2376264"/>
                    </a:cubicBezTo>
                    <a:cubicBezTo>
                      <a:pt x="464113" y="2376264"/>
                      <a:pt x="478341" y="2382614"/>
                      <a:pt x="283020" y="2382614"/>
                    </a:cubicBezTo>
                    <a:cubicBezTo>
                      <a:pt x="186332" y="2382614"/>
                      <a:pt x="114300" y="2310582"/>
                      <a:pt x="114300" y="2213894"/>
                    </a:cubicBezTo>
                    <a:lnTo>
                      <a:pt x="0" y="1750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角丸四角形 4"/>
              <p:cNvSpPr/>
              <p:nvPr/>
            </p:nvSpPr>
            <p:spPr>
              <a:xfrm>
                <a:off x="1104107" y="2105706"/>
                <a:ext cx="1017637" cy="666070"/>
              </a:xfrm>
              <a:custGeom>
                <a:avLst/>
                <a:gdLst>
                  <a:gd name="connsiteX0" fmla="*/ 0 w 1008112"/>
                  <a:gd name="connsiteY0" fmla="*/ 84011 h 504056"/>
                  <a:gd name="connsiteX1" fmla="*/ 84011 w 1008112"/>
                  <a:gd name="connsiteY1" fmla="*/ 0 h 504056"/>
                  <a:gd name="connsiteX2" fmla="*/ 924101 w 1008112"/>
                  <a:gd name="connsiteY2" fmla="*/ 0 h 504056"/>
                  <a:gd name="connsiteX3" fmla="*/ 1008112 w 1008112"/>
                  <a:gd name="connsiteY3" fmla="*/ 84011 h 504056"/>
                  <a:gd name="connsiteX4" fmla="*/ 1008112 w 1008112"/>
                  <a:gd name="connsiteY4" fmla="*/ 420045 h 504056"/>
                  <a:gd name="connsiteX5" fmla="*/ 924101 w 1008112"/>
                  <a:gd name="connsiteY5" fmla="*/ 504056 h 504056"/>
                  <a:gd name="connsiteX6" fmla="*/ 84011 w 1008112"/>
                  <a:gd name="connsiteY6" fmla="*/ 504056 h 504056"/>
                  <a:gd name="connsiteX7" fmla="*/ 0 w 1008112"/>
                  <a:gd name="connsiteY7" fmla="*/ 420045 h 504056"/>
                  <a:gd name="connsiteX8" fmla="*/ 0 w 1008112"/>
                  <a:gd name="connsiteY8" fmla="*/ 84011 h 504056"/>
                  <a:gd name="connsiteX0" fmla="*/ 0 w 1008112"/>
                  <a:gd name="connsiteY0" fmla="*/ 84011 h 504056"/>
                  <a:gd name="connsiteX1" fmla="*/ 84011 w 1008112"/>
                  <a:gd name="connsiteY1" fmla="*/ 0 h 504056"/>
                  <a:gd name="connsiteX2" fmla="*/ 924101 w 1008112"/>
                  <a:gd name="connsiteY2" fmla="*/ 0 h 504056"/>
                  <a:gd name="connsiteX3" fmla="*/ 1008112 w 1008112"/>
                  <a:gd name="connsiteY3" fmla="*/ 84011 h 504056"/>
                  <a:gd name="connsiteX4" fmla="*/ 1008112 w 1008112"/>
                  <a:gd name="connsiteY4" fmla="*/ 420045 h 504056"/>
                  <a:gd name="connsiteX5" fmla="*/ 924101 w 1008112"/>
                  <a:gd name="connsiteY5" fmla="*/ 504056 h 504056"/>
                  <a:gd name="connsiteX6" fmla="*/ 119730 w 1008112"/>
                  <a:gd name="connsiteY6" fmla="*/ 213543 h 504056"/>
                  <a:gd name="connsiteX7" fmla="*/ 0 w 1008112"/>
                  <a:gd name="connsiteY7" fmla="*/ 420045 h 504056"/>
                  <a:gd name="connsiteX8" fmla="*/ 0 w 1008112"/>
                  <a:gd name="connsiteY8" fmla="*/ 84011 h 504056"/>
                  <a:gd name="connsiteX0" fmla="*/ 0 w 1008112"/>
                  <a:gd name="connsiteY0" fmla="*/ 84011 h 504056"/>
                  <a:gd name="connsiteX1" fmla="*/ 84011 w 1008112"/>
                  <a:gd name="connsiteY1" fmla="*/ 0 h 504056"/>
                  <a:gd name="connsiteX2" fmla="*/ 924101 w 1008112"/>
                  <a:gd name="connsiteY2" fmla="*/ 0 h 504056"/>
                  <a:gd name="connsiteX3" fmla="*/ 1008112 w 1008112"/>
                  <a:gd name="connsiteY3" fmla="*/ 84011 h 504056"/>
                  <a:gd name="connsiteX4" fmla="*/ 1008112 w 1008112"/>
                  <a:gd name="connsiteY4" fmla="*/ 420045 h 504056"/>
                  <a:gd name="connsiteX5" fmla="*/ 924101 w 1008112"/>
                  <a:gd name="connsiteY5" fmla="*/ 504056 h 504056"/>
                  <a:gd name="connsiteX6" fmla="*/ 119730 w 1008112"/>
                  <a:gd name="connsiteY6" fmla="*/ 213543 h 504056"/>
                  <a:gd name="connsiteX7" fmla="*/ 0 w 1008112"/>
                  <a:gd name="connsiteY7" fmla="*/ 420045 h 504056"/>
                  <a:gd name="connsiteX8" fmla="*/ 0 w 1008112"/>
                  <a:gd name="connsiteY8" fmla="*/ 84011 h 504056"/>
                  <a:gd name="connsiteX0" fmla="*/ 11906 w 1020018"/>
                  <a:gd name="connsiteY0" fmla="*/ 84011 h 504056"/>
                  <a:gd name="connsiteX1" fmla="*/ 95917 w 1020018"/>
                  <a:gd name="connsiteY1" fmla="*/ 0 h 504056"/>
                  <a:gd name="connsiteX2" fmla="*/ 936007 w 1020018"/>
                  <a:gd name="connsiteY2" fmla="*/ 0 h 504056"/>
                  <a:gd name="connsiteX3" fmla="*/ 1020018 w 1020018"/>
                  <a:gd name="connsiteY3" fmla="*/ 84011 h 504056"/>
                  <a:gd name="connsiteX4" fmla="*/ 1020018 w 1020018"/>
                  <a:gd name="connsiteY4" fmla="*/ 420045 h 504056"/>
                  <a:gd name="connsiteX5" fmla="*/ 936007 w 1020018"/>
                  <a:gd name="connsiteY5" fmla="*/ 504056 h 504056"/>
                  <a:gd name="connsiteX6" fmla="*/ 131636 w 1020018"/>
                  <a:gd name="connsiteY6" fmla="*/ 213543 h 504056"/>
                  <a:gd name="connsiteX7" fmla="*/ 0 w 1020018"/>
                  <a:gd name="connsiteY7" fmla="*/ 429570 h 504056"/>
                  <a:gd name="connsiteX8" fmla="*/ 11906 w 1020018"/>
                  <a:gd name="connsiteY8" fmla="*/ 84011 h 504056"/>
                  <a:gd name="connsiteX0" fmla="*/ 11906 w 1020018"/>
                  <a:gd name="connsiteY0" fmla="*/ 84011 h 445231"/>
                  <a:gd name="connsiteX1" fmla="*/ 95917 w 1020018"/>
                  <a:gd name="connsiteY1" fmla="*/ 0 h 445231"/>
                  <a:gd name="connsiteX2" fmla="*/ 936007 w 1020018"/>
                  <a:gd name="connsiteY2" fmla="*/ 0 h 445231"/>
                  <a:gd name="connsiteX3" fmla="*/ 1020018 w 1020018"/>
                  <a:gd name="connsiteY3" fmla="*/ 84011 h 445231"/>
                  <a:gd name="connsiteX4" fmla="*/ 1020018 w 1020018"/>
                  <a:gd name="connsiteY4" fmla="*/ 420045 h 445231"/>
                  <a:gd name="connsiteX5" fmla="*/ 893144 w 1020018"/>
                  <a:gd name="connsiteY5" fmla="*/ 232594 h 445231"/>
                  <a:gd name="connsiteX6" fmla="*/ 131636 w 1020018"/>
                  <a:gd name="connsiteY6" fmla="*/ 213543 h 445231"/>
                  <a:gd name="connsiteX7" fmla="*/ 0 w 1020018"/>
                  <a:gd name="connsiteY7" fmla="*/ 429570 h 445231"/>
                  <a:gd name="connsiteX8" fmla="*/ 11906 w 1020018"/>
                  <a:gd name="connsiteY8" fmla="*/ 84011 h 445231"/>
                  <a:gd name="connsiteX0" fmla="*/ 11906 w 1020018"/>
                  <a:gd name="connsiteY0" fmla="*/ 84011 h 445231"/>
                  <a:gd name="connsiteX1" fmla="*/ 95917 w 1020018"/>
                  <a:gd name="connsiteY1" fmla="*/ 0 h 445231"/>
                  <a:gd name="connsiteX2" fmla="*/ 936007 w 1020018"/>
                  <a:gd name="connsiteY2" fmla="*/ 0 h 445231"/>
                  <a:gd name="connsiteX3" fmla="*/ 1020018 w 1020018"/>
                  <a:gd name="connsiteY3" fmla="*/ 84011 h 445231"/>
                  <a:gd name="connsiteX4" fmla="*/ 1020018 w 1020018"/>
                  <a:gd name="connsiteY4" fmla="*/ 420045 h 445231"/>
                  <a:gd name="connsiteX5" fmla="*/ 893144 w 1020018"/>
                  <a:gd name="connsiteY5" fmla="*/ 232594 h 445231"/>
                  <a:gd name="connsiteX6" fmla="*/ 131636 w 1020018"/>
                  <a:gd name="connsiteY6" fmla="*/ 213543 h 445231"/>
                  <a:gd name="connsiteX7" fmla="*/ 0 w 1020018"/>
                  <a:gd name="connsiteY7" fmla="*/ 429570 h 445231"/>
                  <a:gd name="connsiteX8" fmla="*/ 11906 w 1020018"/>
                  <a:gd name="connsiteY8" fmla="*/ 84011 h 445231"/>
                  <a:gd name="connsiteX0" fmla="*/ 11906 w 1020018"/>
                  <a:gd name="connsiteY0" fmla="*/ 84011 h 448852"/>
                  <a:gd name="connsiteX1" fmla="*/ 95917 w 1020018"/>
                  <a:gd name="connsiteY1" fmla="*/ 0 h 448852"/>
                  <a:gd name="connsiteX2" fmla="*/ 936007 w 1020018"/>
                  <a:gd name="connsiteY2" fmla="*/ 0 h 448852"/>
                  <a:gd name="connsiteX3" fmla="*/ 1020018 w 1020018"/>
                  <a:gd name="connsiteY3" fmla="*/ 84011 h 448852"/>
                  <a:gd name="connsiteX4" fmla="*/ 991443 w 1020018"/>
                  <a:gd name="connsiteY4" fmla="*/ 436714 h 448852"/>
                  <a:gd name="connsiteX5" fmla="*/ 893144 w 1020018"/>
                  <a:gd name="connsiteY5" fmla="*/ 232594 h 448852"/>
                  <a:gd name="connsiteX6" fmla="*/ 131636 w 1020018"/>
                  <a:gd name="connsiteY6" fmla="*/ 213543 h 448852"/>
                  <a:gd name="connsiteX7" fmla="*/ 0 w 1020018"/>
                  <a:gd name="connsiteY7" fmla="*/ 429570 h 448852"/>
                  <a:gd name="connsiteX8" fmla="*/ 11906 w 1020018"/>
                  <a:gd name="connsiteY8" fmla="*/ 84011 h 44885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131636 w 1020018"/>
                  <a:gd name="connsiteY6" fmla="*/ 213543 h 576342"/>
                  <a:gd name="connsiteX7" fmla="*/ 0 w 1020018"/>
                  <a:gd name="connsiteY7" fmla="*/ 429570 h 576342"/>
                  <a:gd name="connsiteX8" fmla="*/ 11906 w 1020018"/>
                  <a:gd name="connsiteY8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215105 w 1020018"/>
                  <a:gd name="connsiteY6" fmla="*/ 216013 h 576342"/>
                  <a:gd name="connsiteX7" fmla="*/ 131636 w 1020018"/>
                  <a:gd name="connsiteY7" fmla="*/ 213543 h 576342"/>
                  <a:gd name="connsiteX8" fmla="*/ 0 w 1020018"/>
                  <a:gd name="connsiteY8" fmla="*/ 429570 h 576342"/>
                  <a:gd name="connsiteX9" fmla="*/ 11906 w 1020018"/>
                  <a:gd name="connsiteY9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441324 w 1020018"/>
                  <a:gd name="connsiteY6" fmla="*/ 208869 h 576342"/>
                  <a:gd name="connsiteX7" fmla="*/ 215105 w 1020018"/>
                  <a:gd name="connsiteY7" fmla="*/ 216013 h 576342"/>
                  <a:gd name="connsiteX8" fmla="*/ 131636 w 1020018"/>
                  <a:gd name="connsiteY8" fmla="*/ 213543 h 576342"/>
                  <a:gd name="connsiteX9" fmla="*/ 0 w 1020018"/>
                  <a:gd name="connsiteY9" fmla="*/ 429570 h 576342"/>
                  <a:gd name="connsiteX10" fmla="*/ 11906 w 1020018"/>
                  <a:gd name="connsiteY10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08024 w 1020018"/>
                  <a:gd name="connsiteY6" fmla="*/ 196963 h 576342"/>
                  <a:gd name="connsiteX7" fmla="*/ 441324 w 1020018"/>
                  <a:gd name="connsiteY7" fmla="*/ 208869 h 576342"/>
                  <a:gd name="connsiteX8" fmla="*/ 215105 w 1020018"/>
                  <a:gd name="connsiteY8" fmla="*/ 216013 h 576342"/>
                  <a:gd name="connsiteX9" fmla="*/ 131636 w 1020018"/>
                  <a:gd name="connsiteY9" fmla="*/ 213543 h 576342"/>
                  <a:gd name="connsiteX10" fmla="*/ 0 w 1020018"/>
                  <a:gd name="connsiteY10" fmla="*/ 429570 h 576342"/>
                  <a:gd name="connsiteX11" fmla="*/ 11906 w 1020018"/>
                  <a:gd name="connsiteY11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08024 w 1020018"/>
                  <a:gd name="connsiteY6" fmla="*/ 196963 h 576342"/>
                  <a:gd name="connsiteX7" fmla="*/ 538955 w 1020018"/>
                  <a:gd name="connsiteY7" fmla="*/ 208869 h 576342"/>
                  <a:gd name="connsiteX8" fmla="*/ 441324 w 1020018"/>
                  <a:gd name="connsiteY8" fmla="*/ 208869 h 576342"/>
                  <a:gd name="connsiteX9" fmla="*/ 215105 w 1020018"/>
                  <a:gd name="connsiteY9" fmla="*/ 216013 h 576342"/>
                  <a:gd name="connsiteX10" fmla="*/ 131636 w 1020018"/>
                  <a:gd name="connsiteY10" fmla="*/ 213543 h 576342"/>
                  <a:gd name="connsiteX11" fmla="*/ 0 w 1020018"/>
                  <a:gd name="connsiteY11" fmla="*/ 429570 h 576342"/>
                  <a:gd name="connsiteX12" fmla="*/ 11906 w 1020018"/>
                  <a:gd name="connsiteY12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08024 w 1020018"/>
                  <a:gd name="connsiteY6" fmla="*/ 196963 h 576342"/>
                  <a:gd name="connsiteX7" fmla="*/ 538955 w 1020018"/>
                  <a:gd name="connsiteY7" fmla="*/ 208869 h 576342"/>
                  <a:gd name="connsiteX8" fmla="*/ 441324 w 1020018"/>
                  <a:gd name="connsiteY8" fmla="*/ 208869 h 576342"/>
                  <a:gd name="connsiteX9" fmla="*/ 265111 w 1020018"/>
                  <a:gd name="connsiteY9" fmla="*/ 425563 h 576342"/>
                  <a:gd name="connsiteX10" fmla="*/ 131636 w 1020018"/>
                  <a:gd name="connsiteY10" fmla="*/ 213543 h 576342"/>
                  <a:gd name="connsiteX11" fmla="*/ 0 w 1020018"/>
                  <a:gd name="connsiteY11" fmla="*/ 429570 h 576342"/>
                  <a:gd name="connsiteX12" fmla="*/ 11906 w 1020018"/>
                  <a:gd name="connsiteY12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08024 w 1020018"/>
                  <a:gd name="connsiteY6" fmla="*/ 196963 h 576342"/>
                  <a:gd name="connsiteX7" fmla="*/ 538955 w 1020018"/>
                  <a:gd name="connsiteY7" fmla="*/ 208869 h 576342"/>
                  <a:gd name="connsiteX8" fmla="*/ 441324 w 1020018"/>
                  <a:gd name="connsiteY8" fmla="*/ 208869 h 576342"/>
                  <a:gd name="connsiteX9" fmla="*/ 265111 w 1020018"/>
                  <a:gd name="connsiteY9" fmla="*/ 425563 h 576342"/>
                  <a:gd name="connsiteX10" fmla="*/ 131636 w 1020018"/>
                  <a:gd name="connsiteY10" fmla="*/ 213543 h 576342"/>
                  <a:gd name="connsiteX11" fmla="*/ 0 w 1020018"/>
                  <a:gd name="connsiteY11" fmla="*/ 429570 h 576342"/>
                  <a:gd name="connsiteX12" fmla="*/ 11906 w 1020018"/>
                  <a:gd name="connsiteY12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08024 w 1020018"/>
                  <a:gd name="connsiteY6" fmla="*/ 196963 h 576342"/>
                  <a:gd name="connsiteX7" fmla="*/ 538955 w 1020018"/>
                  <a:gd name="connsiteY7" fmla="*/ 208869 h 576342"/>
                  <a:gd name="connsiteX8" fmla="*/ 441324 w 1020018"/>
                  <a:gd name="connsiteY8" fmla="*/ 208869 h 576342"/>
                  <a:gd name="connsiteX9" fmla="*/ 262729 w 1020018"/>
                  <a:gd name="connsiteY9" fmla="*/ 354125 h 576342"/>
                  <a:gd name="connsiteX10" fmla="*/ 131636 w 1020018"/>
                  <a:gd name="connsiteY10" fmla="*/ 213543 h 576342"/>
                  <a:gd name="connsiteX11" fmla="*/ 0 w 1020018"/>
                  <a:gd name="connsiteY11" fmla="*/ 429570 h 576342"/>
                  <a:gd name="connsiteX12" fmla="*/ 11906 w 1020018"/>
                  <a:gd name="connsiteY12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08024 w 1020018"/>
                  <a:gd name="connsiteY6" fmla="*/ 196963 h 576342"/>
                  <a:gd name="connsiteX7" fmla="*/ 538955 w 1020018"/>
                  <a:gd name="connsiteY7" fmla="*/ 208869 h 576342"/>
                  <a:gd name="connsiteX8" fmla="*/ 348456 w 1020018"/>
                  <a:gd name="connsiteY8" fmla="*/ 199344 h 576342"/>
                  <a:gd name="connsiteX9" fmla="*/ 262729 w 1020018"/>
                  <a:gd name="connsiteY9" fmla="*/ 354125 h 576342"/>
                  <a:gd name="connsiteX10" fmla="*/ 131636 w 1020018"/>
                  <a:gd name="connsiteY10" fmla="*/ 213543 h 576342"/>
                  <a:gd name="connsiteX11" fmla="*/ 0 w 1020018"/>
                  <a:gd name="connsiteY11" fmla="*/ 429570 h 576342"/>
                  <a:gd name="connsiteX12" fmla="*/ 11906 w 1020018"/>
                  <a:gd name="connsiteY12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08024 w 1020018"/>
                  <a:gd name="connsiteY6" fmla="*/ 196963 h 576342"/>
                  <a:gd name="connsiteX7" fmla="*/ 505617 w 1020018"/>
                  <a:gd name="connsiteY7" fmla="*/ 356507 h 576342"/>
                  <a:gd name="connsiteX8" fmla="*/ 348456 w 1020018"/>
                  <a:gd name="connsiteY8" fmla="*/ 199344 h 576342"/>
                  <a:gd name="connsiteX9" fmla="*/ 262729 w 1020018"/>
                  <a:gd name="connsiteY9" fmla="*/ 354125 h 576342"/>
                  <a:gd name="connsiteX10" fmla="*/ 131636 w 1020018"/>
                  <a:gd name="connsiteY10" fmla="*/ 213543 h 576342"/>
                  <a:gd name="connsiteX11" fmla="*/ 0 w 1020018"/>
                  <a:gd name="connsiteY11" fmla="*/ 429570 h 576342"/>
                  <a:gd name="connsiteX12" fmla="*/ 11906 w 1020018"/>
                  <a:gd name="connsiteY12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08024 w 1020018"/>
                  <a:gd name="connsiteY6" fmla="*/ 196963 h 576342"/>
                  <a:gd name="connsiteX7" fmla="*/ 505617 w 1020018"/>
                  <a:gd name="connsiteY7" fmla="*/ 356507 h 576342"/>
                  <a:gd name="connsiteX8" fmla="*/ 348456 w 1020018"/>
                  <a:gd name="connsiteY8" fmla="*/ 199344 h 576342"/>
                  <a:gd name="connsiteX9" fmla="*/ 262729 w 1020018"/>
                  <a:gd name="connsiteY9" fmla="*/ 354125 h 576342"/>
                  <a:gd name="connsiteX10" fmla="*/ 131636 w 1020018"/>
                  <a:gd name="connsiteY10" fmla="*/ 213543 h 576342"/>
                  <a:gd name="connsiteX11" fmla="*/ 0 w 1020018"/>
                  <a:gd name="connsiteY11" fmla="*/ 429570 h 576342"/>
                  <a:gd name="connsiteX12" fmla="*/ 11906 w 1020018"/>
                  <a:gd name="connsiteY12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08024 w 1020018"/>
                  <a:gd name="connsiteY6" fmla="*/ 196963 h 576342"/>
                  <a:gd name="connsiteX7" fmla="*/ 505617 w 1020018"/>
                  <a:gd name="connsiteY7" fmla="*/ 356507 h 576342"/>
                  <a:gd name="connsiteX8" fmla="*/ 348456 w 1020018"/>
                  <a:gd name="connsiteY8" fmla="*/ 199344 h 576342"/>
                  <a:gd name="connsiteX9" fmla="*/ 262729 w 1020018"/>
                  <a:gd name="connsiteY9" fmla="*/ 354125 h 576342"/>
                  <a:gd name="connsiteX10" fmla="*/ 131636 w 1020018"/>
                  <a:gd name="connsiteY10" fmla="*/ 213543 h 576342"/>
                  <a:gd name="connsiteX11" fmla="*/ 0 w 1020018"/>
                  <a:gd name="connsiteY11" fmla="*/ 429570 h 576342"/>
                  <a:gd name="connsiteX12" fmla="*/ 11906 w 1020018"/>
                  <a:gd name="connsiteY12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08024 w 1020018"/>
                  <a:gd name="connsiteY6" fmla="*/ 196963 h 576342"/>
                  <a:gd name="connsiteX7" fmla="*/ 505617 w 1020018"/>
                  <a:gd name="connsiteY7" fmla="*/ 356507 h 576342"/>
                  <a:gd name="connsiteX8" fmla="*/ 348456 w 1020018"/>
                  <a:gd name="connsiteY8" fmla="*/ 199344 h 576342"/>
                  <a:gd name="connsiteX9" fmla="*/ 262729 w 1020018"/>
                  <a:gd name="connsiteY9" fmla="*/ 354125 h 576342"/>
                  <a:gd name="connsiteX10" fmla="*/ 131636 w 1020018"/>
                  <a:gd name="connsiteY10" fmla="*/ 213543 h 576342"/>
                  <a:gd name="connsiteX11" fmla="*/ 0 w 1020018"/>
                  <a:gd name="connsiteY11" fmla="*/ 429570 h 576342"/>
                  <a:gd name="connsiteX12" fmla="*/ 11906 w 1020018"/>
                  <a:gd name="connsiteY12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08024 w 1020018"/>
                  <a:gd name="connsiteY6" fmla="*/ 196963 h 576342"/>
                  <a:gd name="connsiteX7" fmla="*/ 505617 w 1020018"/>
                  <a:gd name="connsiteY7" fmla="*/ 356507 h 576342"/>
                  <a:gd name="connsiteX8" fmla="*/ 348456 w 1020018"/>
                  <a:gd name="connsiteY8" fmla="*/ 199344 h 576342"/>
                  <a:gd name="connsiteX9" fmla="*/ 262729 w 1020018"/>
                  <a:gd name="connsiteY9" fmla="*/ 354125 h 576342"/>
                  <a:gd name="connsiteX10" fmla="*/ 131636 w 1020018"/>
                  <a:gd name="connsiteY10" fmla="*/ 213543 h 576342"/>
                  <a:gd name="connsiteX11" fmla="*/ 0 w 1020018"/>
                  <a:gd name="connsiteY11" fmla="*/ 429570 h 576342"/>
                  <a:gd name="connsiteX12" fmla="*/ 11906 w 1020018"/>
                  <a:gd name="connsiteY12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08024 w 1020018"/>
                  <a:gd name="connsiteY6" fmla="*/ 196963 h 576342"/>
                  <a:gd name="connsiteX7" fmla="*/ 505617 w 1020018"/>
                  <a:gd name="connsiteY7" fmla="*/ 356507 h 576342"/>
                  <a:gd name="connsiteX8" fmla="*/ 379412 w 1020018"/>
                  <a:gd name="connsiteY8" fmla="*/ 242207 h 576342"/>
                  <a:gd name="connsiteX9" fmla="*/ 262729 w 1020018"/>
                  <a:gd name="connsiteY9" fmla="*/ 354125 h 576342"/>
                  <a:gd name="connsiteX10" fmla="*/ 131636 w 1020018"/>
                  <a:gd name="connsiteY10" fmla="*/ 213543 h 576342"/>
                  <a:gd name="connsiteX11" fmla="*/ 0 w 1020018"/>
                  <a:gd name="connsiteY11" fmla="*/ 429570 h 576342"/>
                  <a:gd name="connsiteX12" fmla="*/ 11906 w 1020018"/>
                  <a:gd name="connsiteY12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622299 w 1020018"/>
                  <a:gd name="connsiteY6" fmla="*/ 218395 h 576342"/>
                  <a:gd name="connsiteX7" fmla="*/ 505617 w 1020018"/>
                  <a:gd name="connsiteY7" fmla="*/ 356507 h 576342"/>
                  <a:gd name="connsiteX8" fmla="*/ 379412 w 1020018"/>
                  <a:gd name="connsiteY8" fmla="*/ 242207 h 576342"/>
                  <a:gd name="connsiteX9" fmla="*/ 262729 w 1020018"/>
                  <a:gd name="connsiteY9" fmla="*/ 354125 h 576342"/>
                  <a:gd name="connsiteX10" fmla="*/ 131636 w 1020018"/>
                  <a:gd name="connsiteY10" fmla="*/ 213543 h 576342"/>
                  <a:gd name="connsiteX11" fmla="*/ 0 w 1020018"/>
                  <a:gd name="connsiteY11" fmla="*/ 429570 h 576342"/>
                  <a:gd name="connsiteX12" fmla="*/ 11906 w 1020018"/>
                  <a:gd name="connsiteY12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38980 w 1020018"/>
                  <a:gd name="connsiteY6" fmla="*/ 206488 h 576342"/>
                  <a:gd name="connsiteX7" fmla="*/ 622299 w 1020018"/>
                  <a:gd name="connsiteY7" fmla="*/ 218395 h 576342"/>
                  <a:gd name="connsiteX8" fmla="*/ 505617 w 1020018"/>
                  <a:gd name="connsiteY8" fmla="*/ 356507 h 576342"/>
                  <a:gd name="connsiteX9" fmla="*/ 379412 w 1020018"/>
                  <a:gd name="connsiteY9" fmla="*/ 242207 h 576342"/>
                  <a:gd name="connsiteX10" fmla="*/ 262729 w 1020018"/>
                  <a:gd name="connsiteY10" fmla="*/ 354125 h 576342"/>
                  <a:gd name="connsiteX11" fmla="*/ 131636 w 1020018"/>
                  <a:gd name="connsiteY11" fmla="*/ 213543 h 576342"/>
                  <a:gd name="connsiteX12" fmla="*/ 0 w 1020018"/>
                  <a:gd name="connsiteY12" fmla="*/ 429570 h 576342"/>
                  <a:gd name="connsiteX13" fmla="*/ 11906 w 1020018"/>
                  <a:gd name="connsiteY13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58030 w 1020018"/>
                  <a:gd name="connsiteY6" fmla="*/ 289832 h 576342"/>
                  <a:gd name="connsiteX7" fmla="*/ 622299 w 1020018"/>
                  <a:gd name="connsiteY7" fmla="*/ 218395 h 576342"/>
                  <a:gd name="connsiteX8" fmla="*/ 505617 w 1020018"/>
                  <a:gd name="connsiteY8" fmla="*/ 356507 h 576342"/>
                  <a:gd name="connsiteX9" fmla="*/ 379412 w 1020018"/>
                  <a:gd name="connsiteY9" fmla="*/ 242207 h 576342"/>
                  <a:gd name="connsiteX10" fmla="*/ 262729 w 1020018"/>
                  <a:gd name="connsiteY10" fmla="*/ 354125 h 576342"/>
                  <a:gd name="connsiteX11" fmla="*/ 131636 w 1020018"/>
                  <a:gd name="connsiteY11" fmla="*/ 213543 h 576342"/>
                  <a:gd name="connsiteX12" fmla="*/ 0 w 1020018"/>
                  <a:gd name="connsiteY12" fmla="*/ 429570 h 576342"/>
                  <a:gd name="connsiteX13" fmla="*/ 11906 w 1020018"/>
                  <a:gd name="connsiteY13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58030 w 1020018"/>
                  <a:gd name="connsiteY6" fmla="*/ 289832 h 576342"/>
                  <a:gd name="connsiteX7" fmla="*/ 622299 w 1020018"/>
                  <a:gd name="connsiteY7" fmla="*/ 218395 h 576342"/>
                  <a:gd name="connsiteX8" fmla="*/ 505617 w 1020018"/>
                  <a:gd name="connsiteY8" fmla="*/ 356507 h 576342"/>
                  <a:gd name="connsiteX9" fmla="*/ 379412 w 1020018"/>
                  <a:gd name="connsiteY9" fmla="*/ 242207 h 576342"/>
                  <a:gd name="connsiteX10" fmla="*/ 262729 w 1020018"/>
                  <a:gd name="connsiteY10" fmla="*/ 354125 h 576342"/>
                  <a:gd name="connsiteX11" fmla="*/ 131636 w 1020018"/>
                  <a:gd name="connsiteY11" fmla="*/ 213543 h 576342"/>
                  <a:gd name="connsiteX12" fmla="*/ 0 w 1020018"/>
                  <a:gd name="connsiteY12" fmla="*/ 429570 h 576342"/>
                  <a:gd name="connsiteX13" fmla="*/ 11906 w 1020018"/>
                  <a:gd name="connsiteY13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58030 w 1020018"/>
                  <a:gd name="connsiteY6" fmla="*/ 289832 h 576342"/>
                  <a:gd name="connsiteX7" fmla="*/ 622299 w 1020018"/>
                  <a:gd name="connsiteY7" fmla="*/ 218395 h 576342"/>
                  <a:gd name="connsiteX8" fmla="*/ 505617 w 1020018"/>
                  <a:gd name="connsiteY8" fmla="*/ 356507 h 576342"/>
                  <a:gd name="connsiteX9" fmla="*/ 379412 w 1020018"/>
                  <a:gd name="connsiteY9" fmla="*/ 242207 h 576342"/>
                  <a:gd name="connsiteX10" fmla="*/ 262729 w 1020018"/>
                  <a:gd name="connsiteY10" fmla="*/ 354125 h 576342"/>
                  <a:gd name="connsiteX11" fmla="*/ 131636 w 1020018"/>
                  <a:gd name="connsiteY11" fmla="*/ 213543 h 576342"/>
                  <a:gd name="connsiteX12" fmla="*/ 0 w 1020018"/>
                  <a:gd name="connsiteY12" fmla="*/ 429570 h 576342"/>
                  <a:gd name="connsiteX13" fmla="*/ 11906 w 1020018"/>
                  <a:gd name="connsiteY13" fmla="*/ 84011 h 576342"/>
                  <a:gd name="connsiteX0" fmla="*/ 11906 w 1020018"/>
                  <a:gd name="connsiteY0" fmla="*/ 84011 h 576342"/>
                  <a:gd name="connsiteX1" fmla="*/ 95917 w 1020018"/>
                  <a:gd name="connsiteY1" fmla="*/ 0 h 576342"/>
                  <a:gd name="connsiteX2" fmla="*/ 936007 w 1020018"/>
                  <a:gd name="connsiteY2" fmla="*/ 0 h 576342"/>
                  <a:gd name="connsiteX3" fmla="*/ 1020018 w 1020018"/>
                  <a:gd name="connsiteY3" fmla="*/ 84011 h 576342"/>
                  <a:gd name="connsiteX4" fmla="*/ 1000968 w 1020018"/>
                  <a:gd name="connsiteY4" fmla="*/ 567683 h 576342"/>
                  <a:gd name="connsiteX5" fmla="*/ 893144 w 1020018"/>
                  <a:gd name="connsiteY5" fmla="*/ 232594 h 576342"/>
                  <a:gd name="connsiteX6" fmla="*/ 758030 w 1020018"/>
                  <a:gd name="connsiteY6" fmla="*/ 289832 h 576342"/>
                  <a:gd name="connsiteX7" fmla="*/ 629443 w 1020018"/>
                  <a:gd name="connsiteY7" fmla="*/ 237445 h 576342"/>
                  <a:gd name="connsiteX8" fmla="*/ 505617 w 1020018"/>
                  <a:gd name="connsiteY8" fmla="*/ 356507 h 576342"/>
                  <a:gd name="connsiteX9" fmla="*/ 379412 w 1020018"/>
                  <a:gd name="connsiteY9" fmla="*/ 242207 h 576342"/>
                  <a:gd name="connsiteX10" fmla="*/ 262729 w 1020018"/>
                  <a:gd name="connsiteY10" fmla="*/ 354125 h 576342"/>
                  <a:gd name="connsiteX11" fmla="*/ 131636 w 1020018"/>
                  <a:gd name="connsiteY11" fmla="*/ 213543 h 576342"/>
                  <a:gd name="connsiteX12" fmla="*/ 0 w 1020018"/>
                  <a:gd name="connsiteY12" fmla="*/ 429570 h 576342"/>
                  <a:gd name="connsiteX13" fmla="*/ 11906 w 1020018"/>
                  <a:gd name="connsiteY13" fmla="*/ 84011 h 576342"/>
                  <a:gd name="connsiteX0" fmla="*/ 11906 w 1020018"/>
                  <a:gd name="connsiteY0" fmla="*/ 84011 h 666078"/>
                  <a:gd name="connsiteX1" fmla="*/ 95917 w 1020018"/>
                  <a:gd name="connsiteY1" fmla="*/ 0 h 666078"/>
                  <a:gd name="connsiteX2" fmla="*/ 936007 w 1020018"/>
                  <a:gd name="connsiteY2" fmla="*/ 0 h 666078"/>
                  <a:gd name="connsiteX3" fmla="*/ 1020018 w 1020018"/>
                  <a:gd name="connsiteY3" fmla="*/ 84011 h 666078"/>
                  <a:gd name="connsiteX4" fmla="*/ 1000968 w 1020018"/>
                  <a:gd name="connsiteY4" fmla="*/ 567683 h 666078"/>
                  <a:gd name="connsiteX5" fmla="*/ 893144 w 1020018"/>
                  <a:gd name="connsiteY5" fmla="*/ 232594 h 666078"/>
                  <a:gd name="connsiteX6" fmla="*/ 743742 w 1020018"/>
                  <a:gd name="connsiteY6" fmla="*/ 666070 h 666078"/>
                  <a:gd name="connsiteX7" fmla="*/ 629443 w 1020018"/>
                  <a:gd name="connsiteY7" fmla="*/ 237445 h 666078"/>
                  <a:gd name="connsiteX8" fmla="*/ 505617 w 1020018"/>
                  <a:gd name="connsiteY8" fmla="*/ 356507 h 666078"/>
                  <a:gd name="connsiteX9" fmla="*/ 379412 w 1020018"/>
                  <a:gd name="connsiteY9" fmla="*/ 242207 h 666078"/>
                  <a:gd name="connsiteX10" fmla="*/ 262729 w 1020018"/>
                  <a:gd name="connsiteY10" fmla="*/ 354125 h 666078"/>
                  <a:gd name="connsiteX11" fmla="*/ 131636 w 1020018"/>
                  <a:gd name="connsiteY11" fmla="*/ 213543 h 666078"/>
                  <a:gd name="connsiteX12" fmla="*/ 0 w 1020018"/>
                  <a:gd name="connsiteY12" fmla="*/ 429570 h 666078"/>
                  <a:gd name="connsiteX13" fmla="*/ 11906 w 1020018"/>
                  <a:gd name="connsiteY13" fmla="*/ 84011 h 666078"/>
                  <a:gd name="connsiteX0" fmla="*/ 11906 w 1020018"/>
                  <a:gd name="connsiteY0" fmla="*/ 84011 h 666078"/>
                  <a:gd name="connsiteX1" fmla="*/ 95917 w 1020018"/>
                  <a:gd name="connsiteY1" fmla="*/ 0 h 666078"/>
                  <a:gd name="connsiteX2" fmla="*/ 936007 w 1020018"/>
                  <a:gd name="connsiteY2" fmla="*/ 0 h 666078"/>
                  <a:gd name="connsiteX3" fmla="*/ 1020018 w 1020018"/>
                  <a:gd name="connsiteY3" fmla="*/ 84011 h 666078"/>
                  <a:gd name="connsiteX4" fmla="*/ 1000968 w 1020018"/>
                  <a:gd name="connsiteY4" fmla="*/ 567683 h 666078"/>
                  <a:gd name="connsiteX5" fmla="*/ 893144 w 1020018"/>
                  <a:gd name="connsiteY5" fmla="*/ 232594 h 666078"/>
                  <a:gd name="connsiteX6" fmla="*/ 743742 w 1020018"/>
                  <a:gd name="connsiteY6" fmla="*/ 666070 h 666078"/>
                  <a:gd name="connsiteX7" fmla="*/ 629443 w 1020018"/>
                  <a:gd name="connsiteY7" fmla="*/ 237445 h 666078"/>
                  <a:gd name="connsiteX8" fmla="*/ 505617 w 1020018"/>
                  <a:gd name="connsiteY8" fmla="*/ 356507 h 666078"/>
                  <a:gd name="connsiteX9" fmla="*/ 379412 w 1020018"/>
                  <a:gd name="connsiteY9" fmla="*/ 242207 h 666078"/>
                  <a:gd name="connsiteX10" fmla="*/ 262729 w 1020018"/>
                  <a:gd name="connsiteY10" fmla="*/ 354125 h 666078"/>
                  <a:gd name="connsiteX11" fmla="*/ 131636 w 1020018"/>
                  <a:gd name="connsiteY11" fmla="*/ 213543 h 666078"/>
                  <a:gd name="connsiteX12" fmla="*/ 0 w 1020018"/>
                  <a:gd name="connsiteY12" fmla="*/ 429570 h 666078"/>
                  <a:gd name="connsiteX13" fmla="*/ 11906 w 1020018"/>
                  <a:gd name="connsiteY13" fmla="*/ 84011 h 666078"/>
                  <a:gd name="connsiteX0" fmla="*/ 11906 w 1020018"/>
                  <a:gd name="connsiteY0" fmla="*/ 84011 h 666078"/>
                  <a:gd name="connsiteX1" fmla="*/ 95917 w 1020018"/>
                  <a:gd name="connsiteY1" fmla="*/ 0 h 666078"/>
                  <a:gd name="connsiteX2" fmla="*/ 936007 w 1020018"/>
                  <a:gd name="connsiteY2" fmla="*/ 0 h 666078"/>
                  <a:gd name="connsiteX3" fmla="*/ 1020018 w 1020018"/>
                  <a:gd name="connsiteY3" fmla="*/ 84011 h 666078"/>
                  <a:gd name="connsiteX4" fmla="*/ 1000968 w 1020018"/>
                  <a:gd name="connsiteY4" fmla="*/ 567683 h 666078"/>
                  <a:gd name="connsiteX5" fmla="*/ 893144 w 1020018"/>
                  <a:gd name="connsiteY5" fmla="*/ 232594 h 666078"/>
                  <a:gd name="connsiteX6" fmla="*/ 743742 w 1020018"/>
                  <a:gd name="connsiteY6" fmla="*/ 666070 h 666078"/>
                  <a:gd name="connsiteX7" fmla="*/ 629443 w 1020018"/>
                  <a:gd name="connsiteY7" fmla="*/ 237445 h 666078"/>
                  <a:gd name="connsiteX8" fmla="*/ 505617 w 1020018"/>
                  <a:gd name="connsiteY8" fmla="*/ 356507 h 666078"/>
                  <a:gd name="connsiteX9" fmla="*/ 379412 w 1020018"/>
                  <a:gd name="connsiteY9" fmla="*/ 242207 h 666078"/>
                  <a:gd name="connsiteX10" fmla="*/ 262729 w 1020018"/>
                  <a:gd name="connsiteY10" fmla="*/ 354125 h 666078"/>
                  <a:gd name="connsiteX11" fmla="*/ 131636 w 1020018"/>
                  <a:gd name="connsiteY11" fmla="*/ 213543 h 666078"/>
                  <a:gd name="connsiteX12" fmla="*/ 0 w 1020018"/>
                  <a:gd name="connsiteY12" fmla="*/ 429570 h 666078"/>
                  <a:gd name="connsiteX13" fmla="*/ 11906 w 1020018"/>
                  <a:gd name="connsiteY13" fmla="*/ 84011 h 666078"/>
                  <a:gd name="connsiteX0" fmla="*/ 11906 w 1020018"/>
                  <a:gd name="connsiteY0" fmla="*/ 84011 h 666070"/>
                  <a:gd name="connsiteX1" fmla="*/ 95917 w 1020018"/>
                  <a:gd name="connsiteY1" fmla="*/ 0 h 666070"/>
                  <a:gd name="connsiteX2" fmla="*/ 936007 w 1020018"/>
                  <a:gd name="connsiteY2" fmla="*/ 0 h 666070"/>
                  <a:gd name="connsiteX3" fmla="*/ 1020018 w 1020018"/>
                  <a:gd name="connsiteY3" fmla="*/ 84011 h 666070"/>
                  <a:gd name="connsiteX4" fmla="*/ 1000968 w 1020018"/>
                  <a:gd name="connsiteY4" fmla="*/ 567683 h 666070"/>
                  <a:gd name="connsiteX5" fmla="*/ 893144 w 1020018"/>
                  <a:gd name="connsiteY5" fmla="*/ 232594 h 666070"/>
                  <a:gd name="connsiteX6" fmla="*/ 743742 w 1020018"/>
                  <a:gd name="connsiteY6" fmla="*/ 666070 h 666070"/>
                  <a:gd name="connsiteX7" fmla="*/ 629443 w 1020018"/>
                  <a:gd name="connsiteY7" fmla="*/ 237445 h 666070"/>
                  <a:gd name="connsiteX8" fmla="*/ 505617 w 1020018"/>
                  <a:gd name="connsiteY8" fmla="*/ 356507 h 666070"/>
                  <a:gd name="connsiteX9" fmla="*/ 379412 w 1020018"/>
                  <a:gd name="connsiteY9" fmla="*/ 242207 h 666070"/>
                  <a:gd name="connsiteX10" fmla="*/ 262729 w 1020018"/>
                  <a:gd name="connsiteY10" fmla="*/ 354125 h 666070"/>
                  <a:gd name="connsiteX11" fmla="*/ 131636 w 1020018"/>
                  <a:gd name="connsiteY11" fmla="*/ 213543 h 666070"/>
                  <a:gd name="connsiteX12" fmla="*/ 0 w 1020018"/>
                  <a:gd name="connsiteY12" fmla="*/ 429570 h 666070"/>
                  <a:gd name="connsiteX13" fmla="*/ 11906 w 1020018"/>
                  <a:gd name="connsiteY13" fmla="*/ 84011 h 666070"/>
                  <a:gd name="connsiteX0" fmla="*/ 11906 w 1020018"/>
                  <a:gd name="connsiteY0" fmla="*/ 84011 h 666070"/>
                  <a:gd name="connsiteX1" fmla="*/ 95917 w 1020018"/>
                  <a:gd name="connsiteY1" fmla="*/ 0 h 666070"/>
                  <a:gd name="connsiteX2" fmla="*/ 936007 w 1020018"/>
                  <a:gd name="connsiteY2" fmla="*/ 0 h 666070"/>
                  <a:gd name="connsiteX3" fmla="*/ 1020018 w 1020018"/>
                  <a:gd name="connsiteY3" fmla="*/ 84011 h 666070"/>
                  <a:gd name="connsiteX4" fmla="*/ 1000968 w 1020018"/>
                  <a:gd name="connsiteY4" fmla="*/ 567683 h 666070"/>
                  <a:gd name="connsiteX5" fmla="*/ 893144 w 1020018"/>
                  <a:gd name="connsiteY5" fmla="*/ 232594 h 666070"/>
                  <a:gd name="connsiteX6" fmla="*/ 743742 w 1020018"/>
                  <a:gd name="connsiteY6" fmla="*/ 666070 h 666070"/>
                  <a:gd name="connsiteX7" fmla="*/ 629443 w 1020018"/>
                  <a:gd name="connsiteY7" fmla="*/ 237445 h 666070"/>
                  <a:gd name="connsiteX8" fmla="*/ 505617 w 1020018"/>
                  <a:gd name="connsiteY8" fmla="*/ 356507 h 666070"/>
                  <a:gd name="connsiteX9" fmla="*/ 379412 w 1020018"/>
                  <a:gd name="connsiteY9" fmla="*/ 242207 h 666070"/>
                  <a:gd name="connsiteX10" fmla="*/ 262729 w 1020018"/>
                  <a:gd name="connsiteY10" fmla="*/ 354125 h 666070"/>
                  <a:gd name="connsiteX11" fmla="*/ 131636 w 1020018"/>
                  <a:gd name="connsiteY11" fmla="*/ 213543 h 666070"/>
                  <a:gd name="connsiteX12" fmla="*/ 0 w 1020018"/>
                  <a:gd name="connsiteY12" fmla="*/ 429570 h 666070"/>
                  <a:gd name="connsiteX13" fmla="*/ 11906 w 1020018"/>
                  <a:gd name="connsiteY13" fmla="*/ 84011 h 666070"/>
                  <a:gd name="connsiteX0" fmla="*/ 11906 w 1020018"/>
                  <a:gd name="connsiteY0" fmla="*/ 84011 h 666070"/>
                  <a:gd name="connsiteX1" fmla="*/ 95917 w 1020018"/>
                  <a:gd name="connsiteY1" fmla="*/ 0 h 666070"/>
                  <a:gd name="connsiteX2" fmla="*/ 936007 w 1020018"/>
                  <a:gd name="connsiteY2" fmla="*/ 0 h 666070"/>
                  <a:gd name="connsiteX3" fmla="*/ 1020018 w 1020018"/>
                  <a:gd name="connsiteY3" fmla="*/ 84011 h 666070"/>
                  <a:gd name="connsiteX4" fmla="*/ 1000968 w 1020018"/>
                  <a:gd name="connsiteY4" fmla="*/ 567683 h 666070"/>
                  <a:gd name="connsiteX5" fmla="*/ 893144 w 1020018"/>
                  <a:gd name="connsiteY5" fmla="*/ 232594 h 666070"/>
                  <a:gd name="connsiteX6" fmla="*/ 743742 w 1020018"/>
                  <a:gd name="connsiteY6" fmla="*/ 666070 h 666070"/>
                  <a:gd name="connsiteX7" fmla="*/ 629443 w 1020018"/>
                  <a:gd name="connsiteY7" fmla="*/ 237445 h 666070"/>
                  <a:gd name="connsiteX8" fmla="*/ 505617 w 1020018"/>
                  <a:gd name="connsiteY8" fmla="*/ 356507 h 666070"/>
                  <a:gd name="connsiteX9" fmla="*/ 379412 w 1020018"/>
                  <a:gd name="connsiteY9" fmla="*/ 242207 h 666070"/>
                  <a:gd name="connsiteX10" fmla="*/ 262729 w 1020018"/>
                  <a:gd name="connsiteY10" fmla="*/ 354125 h 666070"/>
                  <a:gd name="connsiteX11" fmla="*/ 131636 w 1020018"/>
                  <a:gd name="connsiteY11" fmla="*/ 213543 h 666070"/>
                  <a:gd name="connsiteX12" fmla="*/ 0 w 1020018"/>
                  <a:gd name="connsiteY12" fmla="*/ 429570 h 666070"/>
                  <a:gd name="connsiteX13" fmla="*/ 11906 w 1020018"/>
                  <a:gd name="connsiteY13" fmla="*/ 84011 h 666070"/>
                  <a:gd name="connsiteX0" fmla="*/ 11906 w 1020018"/>
                  <a:gd name="connsiteY0" fmla="*/ 84011 h 666070"/>
                  <a:gd name="connsiteX1" fmla="*/ 95917 w 1020018"/>
                  <a:gd name="connsiteY1" fmla="*/ 0 h 666070"/>
                  <a:gd name="connsiteX2" fmla="*/ 936007 w 1020018"/>
                  <a:gd name="connsiteY2" fmla="*/ 0 h 666070"/>
                  <a:gd name="connsiteX3" fmla="*/ 1020018 w 1020018"/>
                  <a:gd name="connsiteY3" fmla="*/ 84011 h 666070"/>
                  <a:gd name="connsiteX4" fmla="*/ 1000968 w 1020018"/>
                  <a:gd name="connsiteY4" fmla="*/ 567683 h 666070"/>
                  <a:gd name="connsiteX5" fmla="*/ 855044 w 1020018"/>
                  <a:gd name="connsiteY5" fmla="*/ 232594 h 666070"/>
                  <a:gd name="connsiteX6" fmla="*/ 743742 w 1020018"/>
                  <a:gd name="connsiteY6" fmla="*/ 666070 h 666070"/>
                  <a:gd name="connsiteX7" fmla="*/ 629443 w 1020018"/>
                  <a:gd name="connsiteY7" fmla="*/ 237445 h 666070"/>
                  <a:gd name="connsiteX8" fmla="*/ 505617 w 1020018"/>
                  <a:gd name="connsiteY8" fmla="*/ 356507 h 666070"/>
                  <a:gd name="connsiteX9" fmla="*/ 379412 w 1020018"/>
                  <a:gd name="connsiteY9" fmla="*/ 242207 h 666070"/>
                  <a:gd name="connsiteX10" fmla="*/ 262729 w 1020018"/>
                  <a:gd name="connsiteY10" fmla="*/ 354125 h 666070"/>
                  <a:gd name="connsiteX11" fmla="*/ 131636 w 1020018"/>
                  <a:gd name="connsiteY11" fmla="*/ 213543 h 666070"/>
                  <a:gd name="connsiteX12" fmla="*/ 0 w 1020018"/>
                  <a:gd name="connsiteY12" fmla="*/ 429570 h 666070"/>
                  <a:gd name="connsiteX13" fmla="*/ 11906 w 1020018"/>
                  <a:gd name="connsiteY13" fmla="*/ 84011 h 666070"/>
                  <a:gd name="connsiteX0" fmla="*/ 11906 w 1020018"/>
                  <a:gd name="connsiteY0" fmla="*/ 84011 h 666070"/>
                  <a:gd name="connsiteX1" fmla="*/ 95917 w 1020018"/>
                  <a:gd name="connsiteY1" fmla="*/ 0 h 666070"/>
                  <a:gd name="connsiteX2" fmla="*/ 936007 w 1020018"/>
                  <a:gd name="connsiteY2" fmla="*/ 0 h 666070"/>
                  <a:gd name="connsiteX3" fmla="*/ 1020018 w 1020018"/>
                  <a:gd name="connsiteY3" fmla="*/ 84011 h 666070"/>
                  <a:gd name="connsiteX4" fmla="*/ 1000968 w 1020018"/>
                  <a:gd name="connsiteY4" fmla="*/ 567683 h 666070"/>
                  <a:gd name="connsiteX5" fmla="*/ 855044 w 1020018"/>
                  <a:gd name="connsiteY5" fmla="*/ 232594 h 666070"/>
                  <a:gd name="connsiteX6" fmla="*/ 743742 w 1020018"/>
                  <a:gd name="connsiteY6" fmla="*/ 666070 h 666070"/>
                  <a:gd name="connsiteX7" fmla="*/ 629443 w 1020018"/>
                  <a:gd name="connsiteY7" fmla="*/ 237445 h 666070"/>
                  <a:gd name="connsiteX8" fmla="*/ 505617 w 1020018"/>
                  <a:gd name="connsiteY8" fmla="*/ 356507 h 666070"/>
                  <a:gd name="connsiteX9" fmla="*/ 379412 w 1020018"/>
                  <a:gd name="connsiteY9" fmla="*/ 242207 h 666070"/>
                  <a:gd name="connsiteX10" fmla="*/ 262729 w 1020018"/>
                  <a:gd name="connsiteY10" fmla="*/ 354125 h 666070"/>
                  <a:gd name="connsiteX11" fmla="*/ 131636 w 1020018"/>
                  <a:gd name="connsiteY11" fmla="*/ 213543 h 666070"/>
                  <a:gd name="connsiteX12" fmla="*/ 0 w 1020018"/>
                  <a:gd name="connsiteY12" fmla="*/ 429570 h 666070"/>
                  <a:gd name="connsiteX13" fmla="*/ 11906 w 1020018"/>
                  <a:gd name="connsiteY13" fmla="*/ 84011 h 666070"/>
                  <a:gd name="connsiteX0" fmla="*/ 11906 w 1020018"/>
                  <a:gd name="connsiteY0" fmla="*/ 84011 h 666070"/>
                  <a:gd name="connsiteX1" fmla="*/ 95917 w 1020018"/>
                  <a:gd name="connsiteY1" fmla="*/ 0 h 666070"/>
                  <a:gd name="connsiteX2" fmla="*/ 936007 w 1020018"/>
                  <a:gd name="connsiteY2" fmla="*/ 0 h 666070"/>
                  <a:gd name="connsiteX3" fmla="*/ 1020018 w 1020018"/>
                  <a:gd name="connsiteY3" fmla="*/ 84011 h 666070"/>
                  <a:gd name="connsiteX4" fmla="*/ 977155 w 1020018"/>
                  <a:gd name="connsiteY4" fmla="*/ 562920 h 666070"/>
                  <a:gd name="connsiteX5" fmla="*/ 855044 w 1020018"/>
                  <a:gd name="connsiteY5" fmla="*/ 232594 h 666070"/>
                  <a:gd name="connsiteX6" fmla="*/ 743742 w 1020018"/>
                  <a:gd name="connsiteY6" fmla="*/ 666070 h 666070"/>
                  <a:gd name="connsiteX7" fmla="*/ 629443 w 1020018"/>
                  <a:gd name="connsiteY7" fmla="*/ 237445 h 666070"/>
                  <a:gd name="connsiteX8" fmla="*/ 505617 w 1020018"/>
                  <a:gd name="connsiteY8" fmla="*/ 356507 h 666070"/>
                  <a:gd name="connsiteX9" fmla="*/ 379412 w 1020018"/>
                  <a:gd name="connsiteY9" fmla="*/ 242207 h 666070"/>
                  <a:gd name="connsiteX10" fmla="*/ 262729 w 1020018"/>
                  <a:gd name="connsiteY10" fmla="*/ 354125 h 666070"/>
                  <a:gd name="connsiteX11" fmla="*/ 131636 w 1020018"/>
                  <a:gd name="connsiteY11" fmla="*/ 213543 h 666070"/>
                  <a:gd name="connsiteX12" fmla="*/ 0 w 1020018"/>
                  <a:gd name="connsiteY12" fmla="*/ 429570 h 666070"/>
                  <a:gd name="connsiteX13" fmla="*/ 11906 w 1020018"/>
                  <a:gd name="connsiteY13" fmla="*/ 84011 h 666070"/>
                  <a:gd name="connsiteX0" fmla="*/ 9525 w 1017637"/>
                  <a:gd name="connsiteY0" fmla="*/ 84011 h 666070"/>
                  <a:gd name="connsiteX1" fmla="*/ 93536 w 1017637"/>
                  <a:gd name="connsiteY1" fmla="*/ 0 h 666070"/>
                  <a:gd name="connsiteX2" fmla="*/ 933626 w 1017637"/>
                  <a:gd name="connsiteY2" fmla="*/ 0 h 666070"/>
                  <a:gd name="connsiteX3" fmla="*/ 1017637 w 1017637"/>
                  <a:gd name="connsiteY3" fmla="*/ 84011 h 666070"/>
                  <a:gd name="connsiteX4" fmla="*/ 974774 w 1017637"/>
                  <a:gd name="connsiteY4" fmla="*/ 562920 h 666070"/>
                  <a:gd name="connsiteX5" fmla="*/ 852663 w 1017637"/>
                  <a:gd name="connsiteY5" fmla="*/ 232594 h 666070"/>
                  <a:gd name="connsiteX6" fmla="*/ 741361 w 1017637"/>
                  <a:gd name="connsiteY6" fmla="*/ 666070 h 666070"/>
                  <a:gd name="connsiteX7" fmla="*/ 627062 w 1017637"/>
                  <a:gd name="connsiteY7" fmla="*/ 237445 h 666070"/>
                  <a:gd name="connsiteX8" fmla="*/ 503236 w 1017637"/>
                  <a:gd name="connsiteY8" fmla="*/ 356507 h 666070"/>
                  <a:gd name="connsiteX9" fmla="*/ 377031 w 1017637"/>
                  <a:gd name="connsiteY9" fmla="*/ 242207 h 666070"/>
                  <a:gd name="connsiteX10" fmla="*/ 260348 w 1017637"/>
                  <a:gd name="connsiteY10" fmla="*/ 354125 h 666070"/>
                  <a:gd name="connsiteX11" fmla="*/ 129255 w 1017637"/>
                  <a:gd name="connsiteY11" fmla="*/ 213543 h 666070"/>
                  <a:gd name="connsiteX12" fmla="*/ 0 w 1017637"/>
                  <a:gd name="connsiteY12" fmla="*/ 486720 h 666070"/>
                  <a:gd name="connsiteX13" fmla="*/ 9525 w 1017637"/>
                  <a:gd name="connsiteY13" fmla="*/ 84011 h 666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17637" h="666070">
                    <a:moveTo>
                      <a:pt x="9525" y="84011"/>
                    </a:moveTo>
                    <a:cubicBezTo>
                      <a:pt x="9525" y="37613"/>
                      <a:pt x="47138" y="0"/>
                      <a:pt x="93536" y="0"/>
                    </a:cubicBezTo>
                    <a:lnTo>
                      <a:pt x="933626" y="0"/>
                    </a:lnTo>
                    <a:cubicBezTo>
                      <a:pt x="980024" y="0"/>
                      <a:pt x="1017637" y="37613"/>
                      <a:pt x="1017637" y="84011"/>
                    </a:cubicBezTo>
                    <a:lnTo>
                      <a:pt x="974774" y="562920"/>
                    </a:lnTo>
                    <a:cubicBezTo>
                      <a:pt x="905718" y="635511"/>
                      <a:pt x="939542" y="234975"/>
                      <a:pt x="852663" y="232594"/>
                    </a:cubicBezTo>
                    <a:cubicBezTo>
                      <a:pt x="756611" y="246214"/>
                      <a:pt x="831746" y="663674"/>
                      <a:pt x="741361" y="666070"/>
                    </a:cubicBezTo>
                    <a:cubicBezTo>
                      <a:pt x="646214" y="663704"/>
                      <a:pt x="761205" y="193393"/>
                      <a:pt x="627062" y="237445"/>
                    </a:cubicBezTo>
                    <a:cubicBezTo>
                      <a:pt x="573880" y="231094"/>
                      <a:pt x="556417" y="358095"/>
                      <a:pt x="503236" y="356507"/>
                    </a:cubicBezTo>
                    <a:cubicBezTo>
                      <a:pt x="443705" y="358888"/>
                      <a:pt x="436562" y="249352"/>
                      <a:pt x="377031" y="242207"/>
                    </a:cubicBezTo>
                    <a:cubicBezTo>
                      <a:pt x="330199" y="240619"/>
                      <a:pt x="326229" y="360476"/>
                      <a:pt x="260348" y="354125"/>
                    </a:cubicBezTo>
                    <a:cubicBezTo>
                      <a:pt x="208733" y="354904"/>
                      <a:pt x="165106" y="177950"/>
                      <a:pt x="129255" y="213543"/>
                    </a:cubicBezTo>
                    <a:cubicBezTo>
                      <a:pt x="82857" y="213543"/>
                      <a:pt x="69056" y="573599"/>
                      <a:pt x="0" y="486720"/>
                    </a:cubicBezTo>
                    <a:lnTo>
                      <a:pt x="9525" y="840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7" name="グループ化 256"/>
          <p:cNvGrpSpPr/>
          <p:nvPr/>
        </p:nvGrpSpPr>
        <p:grpSpPr>
          <a:xfrm>
            <a:off x="7952319" y="2765650"/>
            <a:ext cx="1543899" cy="1617973"/>
            <a:chOff x="5506313" y="874266"/>
            <a:chExt cx="2305196" cy="2415796"/>
          </a:xfrm>
        </p:grpSpPr>
        <p:sp>
          <p:nvSpPr>
            <p:cNvPr id="258" name="円/楕円 257"/>
            <p:cNvSpPr/>
            <p:nvPr/>
          </p:nvSpPr>
          <p:spPr>
            <a:xfrm>
              <a:off x="5506313" y="874266"/>
              <a:ext cx="2305196" cy="230519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59" name="グループ化 258"/>
            <p:cNvGrpSpPr/>
            <p:nvPr/>
          </p:nvGrpSpPr>
          <p:grpSpPr>
            <a:xfrm>
              <a:off x="5777419" y="946849"/>
              <a:ext cx="1753263" cy="2343213"/>
              <a:chOff x="3993330" y="1800851"/>
              <a:chExt cx="1753263" cy="2343213"/>
            </a:xfrm>
            <a:solidFill>
              <a:srgbClr val="006600"/>
            </a:solidFill>
          </p:grpSpPr>
          <p:sp>
            <p:nvSpPr>
              <p:cNvPr id="261" name="円/楕円 260"/>
              <p:cNvSpPr/>
              <p:nvPr/>
            </p:nvSpPr>
            <p:spPr>
              <a:xfrm>
                <a:off x="4592960" y="1800851"/>
                <a:ext cx="592677" cy="592677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2" name="角丸四角形 261"/>
              <p:cNvSpPr/>
              <p:nvPr/>
            </p:nvSpPr>
            <p:spPr>
              <a:xfrm>
                <a:off x="4564008" y="2367517"/>
                <a:ext cx="621629" cy="112466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63" name="グループ化 262"/>
              <p:cNvGrpSpPr/>
              <p:nvPr/>
            </p:nvGrpSpPr>
            <p:grpSpPr>
              <a:xfrm>
                <a:off x="3993330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273" name="角丸四角形 272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4" name="角丸四角形 273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64" name="グループ化 263"/>
              <p:cNvGrpSpPr/>
              <p:nvPr/>
            </p:nvGrpSpPr>
            <p:grpSpPr>
              <a:xfrm flipH="1">
                <a:off x="4953033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271" name="角丸四角形 270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2" name="角丸四角形 271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65" name="グループ化 264"/>
              <p:cNvGrpSpPr/>
              <p:nvPr/>
            </p:nvGrpSpPr>
            <p:grpSpPr>
              <a:xfrm rot="5400000">
                <a:off x="4194729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269" name="角丸四角形 268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角丸四角形 269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66" name="グループ化 265"/>
              <p:cNvGrpSpPr/>
              <p:nvPr/>
            </p:nvGrpSpPr>
            <p:grpSpPr>
              <a:xfrm rot="16200000" flipH="1">
                <a:off x="4788857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267" name="角丸四角形 266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角丸四角形 267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60" name="テキスト ボックス 259"/>
            <p:cNvSpPr txBox="1"/>
            <p:nvPr/>
          </p:nvSpPr>
          <p:spPr>
            <a:xfrm rot="5400000">
              <a:off x="6275350" y="1796439"/>
              <a:ext cx="767121" cy="47397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>
                    <a:glow rad="38100">
                      <a:prstClr val="white"/>
                    </a:glow>
                  </a:effectLst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ＮＯ</a:t>
              </a:r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6041086" y="2749900"/>
            <a:ext cx="1592789" cy="1669209"/>
            <a:chOff x="5506313" y="874266"/>
            <a:chExt cx="2305196" cy="2415796"/>
          </a:xfrm>
        </p:grpSpPr>
        <p:sp>
          <p:nvSpPr>
            <p:cNvPr id="276" name="円/楕円 275"/>
            <p:cNvSpPr/>
            <p:nvPr/>
          </p:nvSpPr>
          <p:spPr>
            <a:xfrm>
              <a:off x="5506313" y="874266"/>
              <a:ext cx="2305196" cy="2305196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77" name="グループ化 276"/>
            <p:cNvGrpSpPr/>
            <p:nvPr/>
          </p:nvGrpSpPr>
          <p:grpSpPr>
            <a:xfrm>
              <a:off x="5777419" y="946849"/>
              <a:ext cx="1753263" cy="2343213"/>
              <a:chOff x="3993330" y="1800851"/>
              <a:chExt cx="1753263" cy="2343213"/>
            </a:xfrm>
            <a:solidFill>
              <a:srgbClr val="006600"/>
            </a:solidFill>
          </p:grpSpPr>
          <p:sp>
            <p:nvSpPr>
              <p:cNvPr id="279" name="円/楕円 278"/>
              <p:cNvSpPr/>
              <p:nvPr/>
            </p:nvSpPr>
            <p:spPr>
              <a:xfrm>
                <a:off x="4592960" y="1800851"/>
                <a:ext cx="592677" cy="592677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0" name="角丸四角形 279"/>
              <p:cNvSpPr/>
              <p:nvPr/>
            </p:nvSpPr>
            <p:spPr>
              <a:xfrm>
                <a:off x="4564008" y="2367517"/>
                <a:ext cx="621629" cy="1124664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81" name="グループ化 280"/>
              <p:cNvGrpSpPr/>
              <p:nvPr/>
            </p:nvGrpSpPr>
            <p:grpSpPr>
              <a:xfrm>
                <a:off x="3993330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291" name="角丸四角形 290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角丸四角形 291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82" name="グループ化 281"/>
              <p:cNvGrpSpPr/>
              <p:nvPr/>
            </p:nvGrpSpPr>
            <p:grpSpPr>
              <a:xfrm flipH="1">
                <a:off x="4953033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289" name="角丸四角形 288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角丸四角形 289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83" name="グループ化 282"/>
              <p:cNvGrpSpPr/>
              <p:nvPr/>
            </p:nvGrpSpPr>
            <p:grpSpPr>
              <a:xfrm rot="5400000">
                <a:off x="4194729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287" name="角丸四角形 286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8" name="角丸四角形 287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84" name="グループ化 283"/>
              <p:cNvGrpSpPr/>
              <p:nvPr/>
            </p:nvGrpSpPr>
            <p:grpSpPr>
              <a:xfrm rot="16200000" flipH="1">
                <a:off x="4788857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285" name="角丸四角形 284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6" name="角丸四角形 285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78" name="テキスト ボックス 277"/>
            <p:cNvSpPr txBox="1"/>
            <p:nvPr/>
          </p:nvSpPr>
          <p:spPr>
            <a:xfrm rot="5400000">
              <a:off x="6275350" y="1796439"/>
              <a:ext cx="767121" cy="47397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>
                    <a:glow rad="38100">
                      <a:prstClr val="white"/>
                    </a:glow>
                  </a:effectLst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ＮＯ</a:t>
              </a:r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345666" y="4802847"/>
            <a:ext cx="1779483" cy="1496852"/>
            <a:chOff x="1828289" y="4083032"/>
            <a:chExt cx="3107856" cy="2614242"/>
          </a:xfrm>
        </p:grpSpPr>
        <p:sp>
          <p:nvSpPr>
            <p:cNvPr id="422" name="円/楕円 421"/>
            <p:cNvSpPr/>
            <p:nvPr/>
          </p:nvSpPr>
          <p:spPr>
            <a:xfrm>
              <a:off x="2073505" y="4083032"/>
              <a:ext cx="2614242" cy="2614242"/>
            </a:xfrm>
            <a:prstGeom prst="ellipse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23" name="グループ化 422"/>
            <p:cNvGrpSpPr/>
            <p:nvPr/>
          </p:nvGrpSpPr>
          <p:grpSpPr>
            <a:xfrm>
              <a:off x="1828289" y="4262609"/>
              <a:ext cx="3107856" cy="2132338"/>
              <a:chOff x="1828289" y="4262609"/>
              <a:chExt cx="3107856" cy="2132338"/>
            </a:xfrm>
          </p:grpSpPr>
          <p:grpSp>
            <p:nvGrpSpPr>
              <p:cNvPr id="425" name="グループ化 424"/>
              <p:cNvGrpSpPr/>
              <p:nvPr/>
            </p:nvGrpSpPr>
            <p:grpSpPr>
              <a:xfrm>
                <a:off x="3523518" y="4262609"/>
                <a:ext cx="1092503" cy="1867358"/>
                <a:chOff x="2557333" y="3857103"/>
                <a:chExt cx="1092503" cy="1867358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471" name="グループ化 470"/>
                <p:cNvGrpSpPr/>
                <p:nvPr/>
              </p:nvGrpSpPr>
              <p:grpSpPr>
                <a:xfrm>
                  <a:off x="2557333" y="4846739"/>
                  <a:ext cx="804120" cy="731099"/>
                  <a:chOff x="2805389" y="5145762"/>
                  <a:chExt cx="804120" cy="731099"/>
                </a:xfrm>
                <a:grpFill/>
              </p:grpSpPr>
              <p:sp>
                <p:nvSpPr>
                  <p:cNvPr id="483" name="角丸四角形 482"/>
                  <p:cNvSpPr/>
                  <p:nvPr/>
                </p:nvSpPr>
                <p:spPr>
                  <a:xfrm rot="7200000">
                    <a:off x="2576920" y="5374231"/>
                    <a:ext cx="731099" cy="2741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84" name="角丸四角形 483"/>
                  <p:cNvSpPr/>
                  <p:nvPr/>
                </p:nvSpPr>
                <p:spPr>
                  <a:xfrm rot="12882560">
                    <a:off x="2878410" y="5297788"/>
                    <a:ext cx="731099" cy="2741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72" name="グループ化 471"/>
                <p:cNvGrpSpPr/>
                <p:nvPr/>
              </p:nvGrpSpPr>
              <p:grpSpPr>
                <a:xfrm rot="900000">
                  <a:off x="2643086" y="3857103"/>
                  <a:ext cx="1006750" cy="1652065"/>
                  <a:chOff x="2350917" y="2132856"/>
                  <a:chExt cx="1006750" cy="1652065"/>
                </a:xfrm>
                <a:grpFill/>
              </p:grpSpPr>
              <p:grpSp>
                <p:nvGrpSpPr>
                  <p:cNvPr id="475" name="グループ化 474"/>
                  <p:cNvGrpSpPr/>
                  <p:nvPr/>
                </p:nvGrpSpPr>
                <p:grpSpPr>
                  <a:xfrm rot="19800000">
                    <a:off x="2350917" y="2500170"/>
                    <a:ext cx="684076" cy="576064"/>
                    <a:chOff x="4124908" y="2512609"/>
                    <a:chExt cx="684076" cy="576064"/>
                  </a:xfrm>
                  <a:grpFill/>
                </p:grpSpPr>
                <p:sp>
                  <p:nvSpPr>
                    <p:cNvPr id="481" name="角丸四角形 480"/>
                    <p:cNvSpPr/>
                    <p:nvPr/>
                  </p:nvSpPr>
                  <p:spPr>
                    <a:xfrm>
                      <a:off x="4232920" y="2852936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2" name="角丸四角形 481"/>
                    <p:cNvSpPr/>
                    <p:nvPr/>
                  </p:nvSpPr>
                  <p:spPr>
                    <a:xfrm rot="3600000">
                      <a:off x="3944888" y="2692629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76" name="片側の 2 つの角を丸めた四角形 475"/>
                  <p:cNvSpPr/>
                  <p:nvPr/>
                </p:nvSpPr>
                <p:spPr>
                  <a:xfrm rot="20700000">
                    <a:off x="2817585" y="2541370"/>
                    <a:ext cx="540082" cy="124355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7" name="円/楕円 476"/>
                  <p:cNvSpPr/>
                  <p:nvPr/>
                </p:nvSpPr>
                <p:spPr>
                  <a:xfrm>
                    <a:off x="2576736" y="2132856"/>
                    <a:ext cx="504056" cy="504056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78" name="グループ化 477"/>
                  <p:cNvGrpSpPr/>
                  <p:nvPr/>
                </p:nvGrpSpPr>
                <p:grpSpPr>
                  <a:xfrm rot="18000000">
                    <a:off x="2384885" y="2649390"/>
                    <a:ext cx="684076" cy="576064"/>
                    <a:chOff x="4124908" y="2512609"/>
                    <a:chExt cx="684076" cy="576064"/>
                  </a:xfrm>
                  <a:grpFill/>
                </p:grpSpPr>
                <p:sp>
                  <p:nvSpPr>
                    <p:cNvPr id="479" name="角丸四角形 478"/>
                    <p:cNvSpPr/>
                    <p:nvPr/>
                  </p:nvSpPr>
                  <p:spPr>
                    <a:xfrm>
                      <a:off x="4232920" y="2852936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0" name="角丸四角形 479"/>
                    <p:cNvSpPr/>
                    <p:nvPr/>
                  </p:nvSpPr>
                  <p:spPr>
                    <a:xfrm rot="3600000">
                      <a:off x="3944888" y="2692629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73" name="角丸四角形 472"/>
                <p:cNvSpPr/>
                <p:nvPr/>
              </p:nvSpPr>
              <p:spPr>
                <a:xfrm rot="7200000">
                  <a:off x="2424520" y="5221831"/>
                  <a:ext cx="731099" cy="27416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4" name="角丸四角形 473"/>
                <p:cNvSpPr/>
                <p:nvPr/>
              </p:nvSpPr>
              <p:spPr>
                <a:xfrm rot="12882560">
                  <a:off x="2726010" y="5145388"/>
                  <a:ext cx="731099" cy="27416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6" name="グループ化 425"/>
              <p:cNvGrpSpPr/>
              <p:nvPr/>
            </p:nvGrpSpPr>
            <p:grpSpPr>
              <a:xfrm>
                <a:off x="3843642" y="4527589"/>
                <a:ext cx="1092503" cy="1867358"/>
                <a:chOff x="2557333" y="3857103"/>
                <a:chExt cx="1092503" cy="1867358"/>
              </a:xfrm>
              <a:solidFill>
                <a:srgbClr val="F79646">
                  <a:lumMod val="75000"/>
                </a:srgbClr>
              </a:solidFill>
            </p:grpSpPr>
            <p:grpSp>
              <p:nvGrpSpPr>
                <p:cNvPr id="457" name="グループ化 456"/>
                <p:cNvGrpSpPr/>
                <p:nvPr/>
              </p:nvGrpSpPr>
              <p:grpSpPr>
                <a:xfrm>
                  <a:off x="2557333" y="4846739"/>
                  <a:ext cx="804120" cy="731099"/>
                  <a:chOff x="2805389" y="5145762"/>
                  <a:chExt cx="804120" cy="731099"/>
                </a:xfrm>
                <a:grpFill/>
              </p:grpSpPr>
              <p:sp>
                <p:nvSpPr>
                  <p:cNvPr id="469" name="角丸四角形 468"/>
                  <p:cNvSpPr/>
                  <p:nvPr/>
                </p:nvSpPr>
                <p:spPr>
                  <a:xfrm rot="7200000">
                    <a:off x="2576920" y="5374231"/>
                    <a:ext cx="731099" cy="2741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0" name="角丸四角形 469"/>
                  <p:cNvSpPr/>
                  <p:nvPr/>
                </p:nvSpPr>
                <p:spPr>
                  <a:xfrm rot="12882560">
                    <a:off x="2878410" y="5297788"/>
                    <a:ext cx="731099" cy="2741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58" name="グループ化 457"/>
                <p:cNvGrpSpPr/>
                <p:nvPr/>
              </p:nvGrpSpPr>
              <p:grpSpPr>
                <a:xfrm rot="900000">
                  <a:off x="2643086" y="3857103"/>
                  <a:ext cx="1006750" cy="1652065"/>
                  <a:chOff x="2350917" y="2132856"/>
                  <a:chExt cx="1006750" cy="1652065"/>
                </a:xfrm>
                <a:grpFill/>
              </p:grpSpPr>
              <p:grpSp>
                <p:nvGrpSpPr>
                  <p:cNvPr id="461" name="グループ化 460"/>
                  <p:cNvGrpSpPr/>
                  <p:nvPr/>
                </p:nvGrpSpPr>
                <p:grpSpPr>
                  <a:xfrm rot="19800000">
                    <a:off x="2350917" y="2500170"/>
                    <a:ext cx="684076" cy="576064"/>
                    <a:chOff x="4124908" y="2512609"/>
                    <a:chExt cx="684076" cy="576064"/>
                  </a:xfrm>
                  <a:grpFill/>
                </p:grpSpPr>
                <p:sp>
                  <p:nvSpPr>
                    <p:cNvPr id="467" name="角丸四角形 466"/>
                    <p:cNvSpPr/>
                    <p:nvPr/>
                  </p:nvSpPr>
                  <p:spPr>
                    <a:xfrm>
                      <a:off x="4232920" y="2852936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68" name="角丸四角形 467"/>
                    <p:cNvSpPr/>
                    <p:nvPr/>
                  </p:nvSpPr>
                  <p:spPr>
                    <a:xfrm rot="3600000">
                      <a:off x="3944888" y="2692629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62" name="片側の 2 つの角を丸めた四角形 461"/>
                  <p:cNvSpPr/>
                  <p:nvPr/>
                </p:nvSpPr>
                <p:spPr>
                  <a:xfrm rot="20700000">
                    <a:off x="2817585" y="2541370"/>
                    <a:ext cx="540082" cy="124355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3" name="円/楕円 462"/>
                  <p:cNvSpPr/>
                  <p:nvPr/>
                </p:nvSpPr>
                <p:spPr>
                  <a:xfrm>
                    <a:off x="2576736" y="2132856"/>
                    <a:ext cx="504056" cy="504056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64" name="グループ化 463"/>
                  <p:cNvGrpSpPr/>
                  <p:nvPr/>
                </p:nvGrpSpPr>
                <p:grpSpPr>
                  <a:xfrm rot="18000000">
                    <a:off x="2384885" y="2649390"/>
                    <a:ext cx="684076" cy="576064"/>
                    <a:chOff x="4124908" y="2512609"/>
                    <a:chExt cx="684076" cy="576064"/>
                  </a:xfrm>
                  <a:grpFill/>
                </p:grpSpPr>
                <p:sp>
                  <p:nvSpPr>
                    <p:cNvPr id="465" name="角丸四角形 464"/>
                    <p:cNvSpPr/>
                    <p:nvPr/>
                  </p:nvSpPr>
                  <p:spPr>
                    <a:xfrm>
                      <a:off x="4232920" y="2852936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66" name="角丸四角形 465"/>
                    <p:cNvSpPr/>
                    <p:nvPr/>
                  </p:nvSpPr>
                  <p:spPr>
                    <a:xfrm rot="3600000">
                      <a:off x="3944888" y="2692629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59" name="角丸四角形 458"/>
                <p:cNvSpPr/>
                <p:nvPr/>
              </p:nvSpPr>
              <p:spPr>
                <a:xfrm rot="7200000">
                  <a:off x="2424520" y="5221831"/>
                  <a:ext cx="731099" cy="27416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0" name="角丸四角形 459"/>
                <p:cNvSpPr/>
                <p:nvPr/>
              </p:nvSpPr>
              <p:spPr>
                <a:xfrm rot="12882560">
                  <a:off x="2726010" y="5145388"/>
                  <a:ext cx="731099" cy="27416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7" name="グループ化 426"/>
              <p:cNvGrpSpPr/>
              <p:nvPr/>
            </p:nvGrpSpPr>
            <p:grpSpPr>
              <a:xfrm flipH="1">
                <a:off x="2089046" y="4262609"/>
                <a:ext cx="1092503" cy="1867358"/>
                <a:chOff x="2557333" y="3857103"/>
                <a:chExt cx="1092503" cy="1867358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443" name="グループ化 442"/>
                <p:cNvGrpSpPr/>
                <p:nvPr/>
              </p:nvGrpSpPr>
              <p:grpSpPr>
                <a:xfrm>
                  <a:off x="2557333" y="4846739"/>
                  <a:ext cx="804120" cy="731099"/>
                  <a:chOff x="2805389" y="5145762"/>
                  <a:chExt cx="804120" cy="731099"/>
                </a:xfrm>
                <a:grpFill/>
              </p:grpSpPr>
              <p:sp>
                <p:nvSpPr>
                  <p:cNvPr id="455" name="角丸四角形 454"/>
                  <p:cNvSpPr/>
                  <p:nvPr/>
                </p:nvSpPr>
                <p:spPr>
                  <a:xfrm rot="7200000">
                    <a:off x="2576920" y="5374231"/>
                    <a:ext cx="731099" cy="2741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6" name="角丸四角形 455"/>
                  <p:cNvSpPr/>
                  <p:nvPr/>
                </p:nvSpPr>
                <p:spPr>
                  <a:xfrm rot="12882560">
                    <a:off x="2878410" y="5297788"/>
                    <a:ext cx="731099" cy="2741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44" name="グループ化 443"/>
                <p:cNvGrpSpPr/>
                <p:nvPr/>
              </p:nvGrpSpPr>
              <p:grpSpPr>
                <a:xfrm rot="900000">
                  <a:off x="2643086" y="3857103"/>
                  <a:ext cx="1006750" cy="1652065"/>
                  <a:chOff x="2350917" y="2132856"/>
                  <a:chExt cx="1006750" cy="1652065"/>
                </a:xfrm>
                <a:grpFill/>
              </p:grpSpPr>
              <p:grpSp>
                <p:nvGrpSpPr>
                  <p:cNvPr id="447" name="グループ化 446"/>
                  <p:cNvGrpSpPr/>
                  <p:nvPr/>
                </p:nvGrpSpPr>
                <p:grpSpPr>
                  <a:xfrm rot="19800000">
                    <a:off x="2350917" y="2500170"/>
                    <a:ext cx="684076" cy="576064"/>
                    <a:chOff x="4124908" y="2512609"/>
                    <a:chExt cx="684076" cy="576064"/>
                  </a:xfrm>
                  <a:grpFill/>
                </p:grpSpPr>
                <p:sp>
                  <p:nvSpPr>
                    <p:cNvPr id="453" name="角丸四角形 452"/>
                    <p:cNvSpPr/>
                    <p:nvPr/>
                  </p:nvSpPr>
                  <p:spPr>
                    <a:xfrm>
                      <a:off x="4232920" y="2852936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4" name="角丸四角形 453"/>
                    <p:cNvSpPr/>
                    <p:nvPr/>
                  </p:nvSpPr>
                  <p:spPr>
                    <a:xfrm rot="3600000">
                      <a:off x="3944888" y="2692629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48" name="片側の 2 つの角を丸めた四角形 447"/>
                  <p:cNvSpPr/>
                  <p:nvPr/>
                </p:nvSpPr>
                <p:spPr>
                  <a:xfrm rot="20700000">
                    <a:off x="2817585" y="2541370"/>
                    <a:ext cx="540082" cy="124355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9" name="円/楕円 448"/>
                  <p:cNvSpPr/>
                  <p:nvPr/>
                </p:nvSpPr>
                <p:spPr>
                  <a:xfrm>
                    <a:off x="2576736" y="2132856"/>
                    <a:ext cx="504056" cy="504056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50" name="グループ化 449"/>
                  <p:cNvGrpSpPr/>
                  <p:nvPr/>
                </p:nvGrpSpPr>
                <p:grpSpPr>
                  <a:xfrm rot="18000000">
                    <a:off x="2384885" y="2649390"/>
                    <a:ext cx="684076" cy="576064"/>
                    <a:chOff x="4124908" y="2512609"/>
                    <a:chExt cx="684076" cy="576064"/>
                  </a:xfrm>
                  <a:grpFill/>
                </p:grpSpPr>
                <p:sp>
                  <p:nvSpPr>
                    <p:cNvPr id="451" name="角丸四角形 450"/>
                    <p:cNvSpPr/>
                    <p:nvPr/>
                  </p:nvSpPr>
                  <p:spPr>
                    <a:xfrm>
                      <a:off x="4232920" y="2852936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2" name="角丸四角形 451"/>
                    <p:cNvSpPr/>
                    <p:nvPr/>
                  </p:nvSpPr>
                  <p:spPr>
                    <a:xfrm rot="3600000">
                      <a:off x="3944888" y="2692629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45" name="角丸四角形 444"/>
                <p:cNvSpPr/>
                <p:nvPr/>
              </p:nvSpPr>
              <p:spPr>
                <a:xfrm rot="7200000">
                  <a:off x="2424520" y="5221831"/>
                  <a:ext cx="731099" cy="27416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6" name="角丸四角形 445"/>
                <p:cNvSpPr/>
                <p:nvPr/>
              </p:nvSpPr>
              <p:spPr>
                <a:xfrm rot="12882560">
                  <a:off x="2726010" y="5145388"/>
                  <a:ext cx="731099" cy="27416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8" name="グループ化 427"/>
              <p:cNvGrpSpPr/>
              <p:nvPr/>
            </p:nvGrpSpPr>
            <p:grpSpPr>
              <a:xfrm flipH="1">
                <a:off x="1828289" y="4527589"/>
                <a:ext cx="1092503" cy="1867358"/>
                <a:chOff x="2557333" y="3857103"/>
                <a:chExt cx="1092503" cy="1867358"/>
              </a:xfrm>
              <a:solidFill>
                <a:srgbClr val="F79646">
                  <a:lumMod val="75000"/>
                </a:srgbClr>
              </a:solidFill>
            </p:grpSpPr>
            <p:grpSp>
              <p:nvGrpSpPr>
                <p:cNvPr id="429" name="グループ化 428"/>
                <p:cNvGrpSpPr/>
                <p:nvPr/>
              </p:nvGrpSpPr>
              <p:grpSpPr>
                <a:xfrm>
                  <a:off x="2557333" y="4846739"/>
                  <a:ext cx="804120" cy="731099"/>
                  <a:chOff x="2805389" y="5145762"/>
                  <a:chExt cx="804120" cy="731099"/>
                </a:xfrm>
                <a:grpFill/>
              </p:grpSpPr>
              <p:sp>
                <p:nvSpPr>
                  <p:cNvPr id="441" name="角丸四角形 440"/>
                  <p:cNvSpPr/>
                  <p:nvPr/>
                </p:nvSpPr>
                <p:spPr>
                  <a:xfrm rot="7200000">
                    <a:off x="2576920" y="5374231"/>
                    <a:ext cx="731099" cy="2741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2" name="角丸四角形 441"/>
                  <p:cNvSpPr/>
                  <p:nvPr/>
                </p:nvSpPr>
                <p:spPr>
                  <a:xfrm rot="12882560">
                    <a:off x="2878410" y="5297788"/>
                    <a:ext cx="731099" cy="2741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30" name="グループ化 429"/>
                <p:cNvGrpSpPr/>
                <p:nvPr/>
              </p:nvGrpSpPr>
              <p:grpSpPr>
                <a:xfrm rot="900000">
                  <a:off x="2643086" y="3857103"/>
                  <a:ext cx="1006750" cy="1652065"/>
                  <a:chOff x="2350917" y="2132856"/>
                  <a:chExt cx="1006750" cy="1652065"/>
                </a:xfrm>
                <a:grpFill/>
              </p:grpSpPr>
              <p:grpSp>
                <p:nvGrpSpPr>
                  <p:cNvPr id="433" name="グループ化 432"/>
                  <p:cNvGrpSpPr/>
                  <p:nvPr/>
                </p:nvGrpSpPr>
                <p:grpSpPr>
                  <a:xfrm rot="19800000">
                    <a:off x="2350917" y="2500170"/>
                    <a:ext cx="684076" cy="576064"/>
                    <a:chOff x="4124908" y="2512609"/>
                    <a:chExt cx="684076" cy="576064"/>
                  </a:xfrm>
                  <a:grpFill/>
                </p:grpSpPr>
                <p:sp>
                  <p:nvSpPr>
                    <p:cNvPr id="439" name="角丸四角形 438"/>
                    <p:cNvSpPr/>
                    <p:nvPr/>
                  </p:nvSpPr>
                  <p:spPr>
                    <a:xfrm>
                      <a:off x="4232920" y="2852936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0" name="角丸四角形 439"/>
                    <p:cNvSpPr/>
                    <p:nvPr/>
                  </p:nvSpPr>
                  <p:spPr>
                    <a:xfrm rot="3600000">
                      <a:off x="3944888" y="2692629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34" name="片側の 2 つの角を丸めた四角形 433"/>
                  <p:cNvSpPr/>
                  <p:nvPr/>
                </p:nvSpPr>
                <p:spPr>
                  <a:xfrm rot="20700000">
                    <a:off x="2817585" y="2541370"/>
                    <a:ext cx="540082" cy="124355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5" name="円/楕円 434"/>
                  <p:cNvSpPr/>
                  <p:nvPr/>
                </p:nvSpPr>
                <p:spPr>
                  <a:xfrm>
                    <a:off x="2576736" y="2132856"/>
                    <a:ext cx="504056" cy="504056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36" name="グループ化 435"/>
                  <p:cNvGrpSpPr/>
                  <p:nvPr/>
                </p:nvGrpSpPr>
                <p:grpSpPr>
                  <a:xfrm rot="18000000">
                    <a:off x="2384885" y="2649390"/>
                    <a:ext cx="684076" cy="576064"/>
                    <a:chOff x="4124908" y="2512609"/>
                    <a:chExt cx="684076" cy="576064"/>
                  </a:xfrm>
                  <a:grpFill/>
                </p:grpSpPr>
                <p:sp>
                  <p:nvSpPr>
                    <p:cNvPr id="437" name="角丸四角形 436"/>
                    <p:cNvSpPr/>
                    <p:nvPr/>
                  </p:nvSpPr>
                  <p:spPr>
                    <a:xfrm>
                      <a:off x="4232920" y="2852936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8" name="角丸四角形 437"/>
                    <p:cNvSpPr/>
                    <p:nvPr/>
                  </p:nvSpPr>
                  <p:spPr>
                    <a:xfrm rot="3600000">
                      <a:off x="3944888" y="2692629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31" name="角丸四角形 430"/>
                <p:cNvSpPr/>
                <p:nvPr/>
              </p:nvSpPr>
              <p:spPr>
                <a:xfrm rot="7200000">
                  <a:off x="2424520" y="5221831"/>
                  <a:ext cx="731099" cy="27416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2" name="角丸四角形 431"/>
                <p:cNvSpPr/>
                <p:nvPr/>
              </p:nvSpPr>
              <p:spPr>
                <a:xfrm rot="12882560">
                  <a:off x="2726010" y="5145388"/>
                  <a:ext cx="731099" cy="27416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24" name="乗算記号 423"/>
            <p:cNvSpPr/>
            <p:nvPr/>
          </p:nvSpPr>
          <p:spPr>
            <a:xfrm>
              <a:off x="2419903" y="4715625"/>
              <a:ext cx="1937544" cy="1937544"/>
            </a:xfrm>
            <a:prstGeom prst="mathMultiply">
              <a:avLst>
                <a:gd name="adj1" fmla="val 14671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85" name="グループ化 484"/>
          <p:cNvGrpSpPr/>
          <p:nvPr/>
        </p:nvGrpSpPr>
        <p:grpSpPr>
          <a:xfrm>
            <a:off x="2272772" y="4760400"/>
            <a:ext cx="1575175" cy="1581745"/>
            <a:chOff x="4988432" y="321706"/>
            <a:chExt cx="1575175" cy="1581745"/>
          </a:xfrm>
        </p:grpSpPr>
        <p:sp>
          <p:nvSpPr>
            <p:cNvPr id="486" name="円/楕円 485"/>
            <p:cNvSpPr/>
            <p:nvPr/>
          </p:nvSpPr>
          <p:spPr bwMode="auto">
            <a:xfrm>
              <a:off x="4988432" y="328276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487" name="グループ化 486"/>
            <p:cNvGrpSpPr/>
            <p:nvPr/>
          </p:nvGrpSpPr>
          <p:grpSpPr>
            <a:xfrm>
              <a:off x="5074342" y="321706"/>
              <a:ext cx="1403354" cy="1443835"/>
              <a:chOff x="5181600" y="3937000"/>
              <a:chExt cx="990600" cy="1019175"/>
            </a:xfrm>
            <a:solidFill>
              <a:srgbClr val="FFC000"/>
            </a:solidFill>
          </p:grpSpPr>
          <p:sp>
            <p:nvSpPr>
              <p:cNvPr id="488" name="ドーナツ 487"/>
              <p:cNvSpPr/>
              <p:nvPr/>
            </p:nvSpPr>
            <p:spPr>
              <a:xfrm>
                <a:off x="5394325" y="3937000"/>
                <a:ext cx="565150" cy="565150"/>
              </a:xfrm>
              <a:prstGeom prst="donut">
                <a:avLst>
                  <a:gd name="adj" fmla="val 17803"/>
                </a:avLst>
              </a:prstGeom>
              <a:grpFill/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9" name="角丸四角形 488"/>
              <p:cNvSpPr/>
              <p:nvPr/>
            </p:nvSpPr>
            <p:spPr>
              <a:xfrm>
                <a:off x="5181600" y="4219575"/>
                <a:ext cx="990600" cy="736600"/>
              </a:xfrm>
              <a:prstGeom prst="roundRect">
                <a:avLst/>
              </a:prstGeom>
              <a:solidFill>
                <a:srgbClr val="FFCC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0" name="角丸四角形 489"/>
              <p:cNvSpPr/>
              <p:nvPr/>
            </p:nvSpPr>
            <p:spPr>
              <a:xfrm>
                <a:off x="5384800" y="4219575"/>
                <a:ext cx="584200" cy="736600"/>
              </a:xfrm>
              <a:prstGeom prst="roundRect">
                <a:avLst>
                  <a:gd name="adj" fmla="val 11143"/>
                </a:avLst>
              </a:prstGeom>
              <a:grpFill/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1" name="台形 490"/>
              <p:cNvSpPr/>
              <p:nvPr/>
            </p:nvSpPr>
            <p:spPr>
              <a:xfrm rot="10800000" flipV="1">
                <a:off x="5594351" y="4540465"/>
                <a:ext cx="165100" cy="261190"/>
              </a:xfrm>
              <a:prstGeom prst="trapezoid">
                <a:avLst>
                  <a:gd name="adj" fmla="val 35121"/>
                </a:avLst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2" name="円/楕円 491"/>
              <p:cNvSpPr/>
              <p:nvPr/>
            </p:nvSpPr>
            <p:spPr>
              <a:xfrm>
                <a:off x="5575300" y="4408487"/>
                <a:ext cx="203200" cy="203200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3" name="角丸四角形 492"/>
              <p:cNvSpPr/>
              <p:nvPr/>
            </p:nvSpPr>
            <p:spPr>
              <a:xfrm>
                <a:off x="6061074" y="4318215"/>
                <a:ext cx="63500" cy="98425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4" name="角丸四角形 493"/>
              <p:cNvSpPr/>
              <p:nvPr/>
            </p:nvSpPr>
            <p:spPr>
              <a:xfrm>
                <a:off x="6061074" y="4464265"/>
                <a:ext cx="63500" cy="418465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23" name="グループ化 522"/>
          <p:cNvGrpSpPr/>
          <p:nvPr/>
        </p:nvGrpSpPr>
        <p:grpSpPr>
          <a:xfrm>
            <a:off x="6048178" y="4715126"/>
            <a:ext cx="1584574" cy="1584574"/>
            <a:chOff x="959094" y="2924606"/>
            <a:chExt cx="2160240" cy="2160240"/>
          </a:xfrm>
        </p:grpSpPr>
        <p:sp>
          <p:nvSpPr>
            <p:cNvPr id="524" name="円/楕円 523"/>
            <p:cNvSpPr/>
            <p:nvPr/>
          </p:nvSpPr>
          <p:spPr>
            <a:xfrm>
              <a:off x="959094" y="2924606"/>
              <a:ext cx="2160240" cy="2160240"/>
            </a:xfrm>
            <a:prstGeom prst="ellipse">
              <a:avLst/>
            </a:prstGeom>
            <a:solidFill>
              <a:srgbClr val="FF99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25" name="グループ化 524"/>
            <p:cNvGrpSpPr/>
            <p:nvPr/>
          </p:nvGrpSpPr>
          <p:grpSpPr>
            <a:xfrm>
              <a:off x="1263454" y="3070262"/>
              <a:ext cx="1614299" cy="1800200"/>
              <a:chOff x="2576736" y="1844824"/>
              <a:chExt cx="1614299" cy="1800200"/>
            </a:xfrm>
          </p:grpSpPr>
          <p:sp>
            <p:nvSpPr>
              <p:cNvPr id="526" name="正方形/長方形 525"/>
              <p:cNvSpPr/>
              <p:nvPr/>
            </p:nvSpPr>
            <p:spPr>
              <a:xfrm>
                <a:off x="3440832" y="1844824"/>
                <a:ext cx="524232" cy="846836"/>
              </a:xfrm>
              <a:prstGeom prst="rect">
                <a:avLst/>
              </a:prstGeom>
              <a:solidFill>
                <a:srgbClr val="66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7" name="正方形/長方形 526"/>
              <p:cNvSpPr/>
              <p:nvPr/>
            </p:nvSpPr>
            <p:spPr>
              <a:xfrm>
                <a:off x="2576736" y="2060848"/>
                <a:ext cx="1080120" cy="1584176"/>
              </a:xfrm>
              <a:prstGeom prst="rect">
                <a:avLst/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8" name="正方形/長方形 527"/>
              <p:cNvSpPr/>
              <p:nvPr/>
            </p:nvSpPr>
            <p:spPr>
              <a:xfrm>
                <a:off x="2648744" y="2132856"/>
                <a:ext cx="936104" cy="1512168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9" name="上カーブ矢印 528"/>
              <p:cNvSpPr/>
              <p:nvPr/>
            </p:nvSpPr>
            <p:spPr>
              <a:xfrm rot="18000000">
                <a:off x="3291795" y="2493314"/>
                <a:ext cx="1147542" cy="650938"/>
              </a:xfrm>
              <a:prstGeom prst="curvedUpArrow">
                <a:avLst>
                  <a:gd name="adj1" fmla="val 20448"/>
                  <a:gd name="adj2" fmla="val 50000"/>
                  <a:gd name="adj3" fmla="val 38992"/>
                </a:avLst>
              </a:prstGeom>
              <a:solidFill>
                <a:srgbClr val="FF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30" name="円/楕円 529"/>
              <p:cNvSpPr/>
              <p:nvPr/>
            </p:nvSpPr>
            <p:spPr>
              <a:xfrm>
                <a:off x="3368824" y="2818783"/>
                <a:ext cx="144016" cy="144016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31" name="グループ化 530"/>
          <p:cNvGrpSpPr/>
          <p:nvPr/>
        </p:nvGrpSpPr>
        <p:grpSpPr>
          <a:xfrm>
            <a:off x="7828439" y="4768574"/>
            <a:ext cx="1751050" cy="1717286"/>
            <a:chOff x="7157817" y="583403"/>
            <a:chExt cx="2087820" cy="2047563"/>
          </a:xfrm>
        </p:grpSpPr>
        <p:sp>
          <p:nvSpPr>
            <p:cNvPr id="532" name="円/楕円 531"/>
            <p:cNvSpPr/>
            <p:nvPr/>
          </p:nvSpPr>
          <p:spPr bwMode="auto">
            <a:xfrm>
              <a:off x="7195035" y="583403"/>
              <a:ext cx="1885204" cy="188520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533" name="グループ化 532"/>
            <p:cNvGrpSpPr/>
            <p:nvPr/>
          </p:nvGrpSpPr>
          <p:grpSpPr>
            <a:xfrm rot="20700000">
              <a:off x="7157817" y="921589"/>
              <a:ext cx="890842" cy="698841"/>
              <a:chOff x="7310348" y="720659"/>
              <a:chExt cx="890842" cy="698841"/>
            </a:xfrm>
            <a:solidFill>
              <a:srgbClr val="F79646">
                <a:lumMod val="75000"/>
              </a:srgbClr>
            </a:solidFill>
          </p:grpSpPr>
          <p:sp>
            <p:nvSpPr>
              <p:cNvPr id="548" name="角丸四角形 547"/>
              <p:cNvSpPr/>
              <p:nvPr/>
            </p:nvSpPr>
            <p:spPr>
              <a:xfrm>
                <a:off x="7310349" y="921408"/>
                <a:ext cx="890841" cy="498092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9" name="角丸四角形 548"/>
              <p:cNvSpPr/>
              <p:nvPr/>
            </p:nvSpPr>
            <p:spPr>
              <a:xfrm>
                <a:off x="7310348" y="720659"/>
                <a:ext cx="890841" cy="425681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0" name="円/楕円 549"/>
              <p:cNvSpPr/>
              <p:nvPr/>
            </p:nvSpPr>
            <p:spPr>
              <a:xfrm>
                <a:off x="7678031" y="921408"/>
                <a:ext cx="155471" cy="155471"/>
              </a:xfrm>
              <a:prstGeom prst="ellipse">
                <a:avLst/>
              </a:prstGeom>
              <a:solidFill>
                <a:srgbClr val="FFFF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34" name="グループ化 533"/>
            <p:cNvGrpSpPr/>
            <p:nvPr/>
          </p:nvGrpSpPr>
          <p:grpSpPr>
            <a:xfrm>
              <a:off x="7795916" y="1258771"/>
              <a:ext cx="856595" cy="751711"/>
              <a:chOff x="7510635" y="1370918"/>
              <a:chExt cx="994406" cy="872648"/>
            </a:xfrm>
            <a:solidFill>
              <a:srgbClr val="4BACC6">
                <a:lumMod val="40000"/>
                <a:lumOff val="60000"/>
              </a:srgbClr>
            </a:solidFill>
          </p:grpSpPr>
          <p:sp>
            <p:nvSpPr>
              <p:cNvPr id="546" name="角丸四角形 545"/>
              <p:cNvSpPr/>
              <p:nvPr/>
            </p:nvSpPr>
            <p:spPr>
              <a:xfrm rot="20700000">
                <a:off x="7510635" y="1370918"/>
                <a:ext cx="890841" cy="839278"/>
              </a:xfrm>
              <a:prstGeom prst="roundRect">
                <a:avLst>
                  <a:gd name="adj" fmla="val 10528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7" name="角丸四角形 546"/>
              <p:cNvSpPr/>
              <p:nvPr/>
            </p:nvSpPr>
            <p:spPr>
              <a:xfrm rot="20700000">
                <a:off x="7614200" y="1404288"/>
                <a:ext cx="890841" cy="839278"/>
              </a:xfrm>
              <a:prstGeom prst="roundRect">
                <a:avLst>
                  <a:gd name="adj" fmla="val 10528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35" name="グループ化 534"/>
            <p:cNvGrpSpPr/>
            <p:nvPr/>
          </p:nvGrpSpPr>
          <p:grpSpPr>
            <a:xfrm rot="1800000">
              <a:off x="8197586" y="911915"/>
              <a:ext cx="933478" cy="626526"/>
              <a:chOff x="8206740" y="1491855"/>
              <a:chExt cx="1059180" cy="710893"/>
            </a:xfrm>
            <a:solidFill>
              <a:srgbClr val="FF99CC"/>
            </a:solidFill>
          </p:grpSpPr>
          <p:sp>
            <p:nvSpPr>
              <p:cNvPr id="544" name="角丸四角形 543"/>
              <p:cNvSpPr/>
              <p:nvPr/>
            </p:nvSpPr>
            <p:spPr>
              <a:xfrm>
                <a:off x="8206740" y="1491855"/>
                <a:ext cx="1059180" cy="710893"/>
              </a:xfrm>
              <a:prstGeom prst="roundRect">
                <a:avLst/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5" name="円/楕円 544"/>
              <p:cNvSpPr/>
              <p:nvPr/>
            </p:nvSpPr>
            <p:spPr>
              <a:xfrm>
                <a:off x="8282940" y="1784194"/>
                <a:ext cx="906780" cy="126215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36" name="台形 15"/>
            <p:cNvSpPr/>
            <p:nvPr/>
          </p:nvSpPr>
          <p:spPr>
            <a:xfrm rot="12600000">
              <a:off x="8404296" y="721490"/>
              <a:ext cx="841341" cy="548849"/>
            </a:xfrm>
            <a:custGeom>
              <a:avLst/>
              <a:gdLst>
                <a:gd name="connsiteX0" fmla="*/ 0 w 821114"/>
                <a:gd name="connsiteY0" fmla="*/ 529476 h 529476"/>
                <a:gd name="connsiteX1" fmla="*/ 103825 w 821114"/>
                <a:gd name="connsiteY1" fmla="*/ 0 h 529476"/>
                <a:gd name="connsiteX2" fmla="*/ 717289 w 821114"/>
                <a:gd name="connsiteY2" fmla="*/ 0 h 529476"/>
                <a:gd name="connsiteX3" fmla="*/ 821114 w 821114"/>
                <a:gd name="connsiteY3" fmla="*/ 529476 h 529476"/>
                <a:gd name="connsiteX4" fmla="*/ 0 w 821114"/>
                <a:gd name="connsiteY4" fmla="*/ 529476 h 529476"/>
                <a:gd name="connsiteX0" fmla="*/ 0 w 828029"/>
                <a:gd name="connsiteY0" fmla="*/ 529476 h 529476"/>
                <a:gd name="connsiteX1" fmla="*/ 103825 w 828029"/>
                <a:gd name="connsiteY1" fmla="*/ 0 h 529476"/>
                <a:gd name="connsiteX2" fmla="*/ 717289 w 828029"/>
                <a:gd name="connsiteY2" fmla="*/ 0 h 529476"/>
                <a:gd name="connsiteX3" fmla="*/ 821114 w 828029"/>
                <a:gd name="connsiteY3" fmla="*/ 529476 h 529476"/>
                <a:gd name="connsiteX4" fmla="*/ 0 w 828029"/>
                <a:gd name="connsiteY4" fmla="*/ 529476 h 529476"/>
                <a:gd name="connsiteX0" fmla="*/ 0 w 828029"/>
                <a:gd name="connsiteY0" fmla="*/ 529476 h 560498"/>
                <a:gd name="connsiteX1" fmla="*/ 103825 w 828029"/>
                <a:gd name="connsiteY1" fmla="*/ 0 h 560498"/>
                <a:gd name="connsiteX2" fmla="*/ 717289 w 828029"/>
                <a:gd name="connsiteY2" fmla="*/ 0 h 560498"/>
                <a:gd name="connsiteX3" fmla="*/ 821114 w 828029"/>
                <a:gd name="connsiteY3" fmla="*/ 529476 h 560498"/>
                <a:gd name="connsiteX4" fmla="*/ 0 w 828029"/>
                <a:gd name="connsiteY4" fmla="*/ 529476 h 560498"/>
                <a:gd name="connsiteX0" fmla="*/ 13312 w 841341"/>
                <a:gd name="connsiteY0" fmla="*/ 529476 h 560498"/>
                <a:gd name="connsiteX1" fmla="*/ 117137 w 841341"/>
                <a:gd name="connsiteY1" fmla="*/ 0 h 560498"/>
                <a:gd name="connsiteX2" fmla="*/ 730601 w 841341"/>
                <a:gd name="connsiteY2" fmla="*/ 0 h 560498"/>
                <a:gd name="connsiteX3" fmla="*/ 834426 w 841341"/>
                <a:gd name="connsiteY3" fmla="*/ 529476 h 560498"/>
                <a:gd name="connsiteX4" fmla="*/ 13312 w 841341"/>
                <a:gd name="connsiteY4" fmla="*/ 529476 h 560498"/>
                <a:gd name="connsiteX0" fmla="*/ 13312 w 841341"/>
                <a:gd name="connsiteY0" fmla="*/ 529476 h 548849"/>
                <a:gd name="connsiteX1" fmla="*/ 117137 w 841341"/>
                <a:gd name="connsiteY1" fmla="*/ 0 h 548849"/>
                <a:gd name="connsiteX2" fmla="*/ 730601 w 841341"/>
                <a:gd name="connsiteY2" fmla="*/ 0 h 548849"/>
                <a:gd name="connsiteX3" fmla="*/ 834426 w 841341"/>
                <a:gd name="connsiteY3" fmla="*/ 529476 h 548849"/>
                <a:gd name="connsiteX4" fmla="*/ 13312 w 841341"/>
                <a:gd name="connsiteY4" fmla="*/ 529476 h 54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1341" h="548849">
                  <a:moveTo>
                    <a:pt x="13312" y="529476"/>
                  </a:moveTo>
                  <a:cubicBezTo>
                    <a:pt x="-40183" y="307064"/>
                    <a:pt x="82529" y="176492"/>
                    <a:pt x="117137" y="0"/>
                  </a:cubicBezTo>
                  <a:lnTo>
                    <a:pt x="730601" y="0"/>
                  </a:lnTo>
                  <a:cubicBezTo>
                    <a:pt x="765209" y="176492"/>
                    <a:pt x="868872" y="365909"/>
                    <a:pt x="834426" y="529476"/>
                  </a:cubicBezTo>
                  <a:cubicBezTo>
                    <a:pt x="592222" y="599277"/>
                    <a:pt x="268714" y="452055"/>
                    <a:pt x="13312" y="529476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7" name="円/楕円 536"/>
            <p:cNvSpPr/>
            <p:nvPr/>
          </p:nvSpPr>
          <p:spPr>
            <a:xfrm rot="7200000">
              <a:off x="8628610" y="1014648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8" name="円/楕円 537"/>
            <p:cNvSpPr/>
            <p:nvPr/>
          </p:nvSpPr>
          <p:spPr>
            <a:xfrm rot="5938792">
              <a:off x="8446486" y="925201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9" name="円/楕円 538"/>
            <p:cNvSpPr/>
            <p:nvPr/>
          </p:nvSpPr>
          <p:spPr>
            <a:xfrm rot="9089453">
              <a:off x="8793270" y="1140007"/>
              <a:ext cx="318253" cy="10403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40" name="グループ化 539"/>
            <p:cNvGrpSpPr/>
            <p:nvPr/>
          </p:nvGrpSpPr>
          <p:grpSpPr>
            <a:xfrm rot="18900000">
              <a:off x="7641958" y="1563978"/>
              <a:ext cx="597734" cy="1066988"/>
              <a:chOff x="6775649" y="2263500"/>
              <a:chExt cx="697350" cy="1244807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541" name="片側の 2 つの角を切り取った四角形 540"/>
              <p:cNvSpPr/>
              <p:nvPr/>
            </p:nvSpPr>
            <p:spPr>
              <a:xfrm rot="10800000">
                <a:off x="6991649" y="2739167"/>
                <a:ext cx="265350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2" name="片側の 2 つの角を切り取った四角形 541"/>
              <p:cNvSpPr/>
              <p:nvPr/>
            </p:nvSpPr>
            <p:spPr>
              <a:xfrm rot="10800000">
                <a:off x="7113000" y="2739167"/>
                <a:ext cx="45719" cy="76914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3" name="片側の 2 つの角を切り取った四角形 542"/>
              <p:cNvSpPr/>
              <p:nvPr/>
            </p:nvSpPr>
            <p:spPr>
              <a:xfrm rot="10800000">
                <a:off x="6775649" y="2263500"/>
                <a:ext cx="697350" cy="535714"/>
              </a:xfrm>
              <a:prstGeom prst="snip2SameRect">
                <a:avLst>
                  <a:gd name="adj1" fmla="val 16667"/>
                  <a:gd name="adj2" fmla="val 14286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32" name="グループ化 331"/>
          <p:cNvGrpSpPr/>
          <p:nvPr/>
        </p:nvGrpSpPr>
        <p:grpSpPr>
          <a:xfrm>
            <a:off x="2337339" y="2697777"/>
            <a:ext cx="1502745" cy="1685846"/>
            <a:chOff x="452500" y="742139"/>
            <a:chExt cx="1502745" cy="1685846"/>
          </a:xfrm>
        </p:grpSpPr>
        <p:sp>
          <p:nvSpPr>
            <p:cNvPr id="333" name="円/楕円 332"/>
            <p:cNvSpPr/>
            <p:nvPr/>
          </p:nvSpPr>
          <p:spPr bwMode="auto">
            <a:xfrm>
              <a:off x="452500" y="861814"/>
              <a:ext cx="1502745" cy="1502745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4" name="グループ化 333"/>
            <p:cNvGrpSpPr/>
            <p:nvPr/>
          </p:nvGrpSpPr>
          <p:grpSpPr>
            <a:xfrm>
              <a:off x="970469" y="742139"/>
              <a:ext cx="734144" cy="1685846"/>
              <a:chOff x="1262590" y="593685"/>
              <a:chExt cx="1899881" cy="4362776"/>
            </a:xfrm>
          </p:grpSpPr>
          <p:grpSp>
            <p:nvGrpSpPr>
              <p:cNvPr id="335" name="グループ化 334"/>
              <p:cNvGrpSpPr/>
              <p:nvPr/>
            </p:nvGrpSpPr>
            <p:grpSpPr>
              <a:xfrm>
                <a:off x="1262590" y="2099511"/>
                <a:ext cx="1170130" cy="2856950"/>
                <a:chOff x="3782870" y="1186240"/>
                <a:chExt cx="1170130" cy="2856950"/>
              </a:xfrm>
            </p:grpSpPr>
            <p:sp>
              <p:nvSpPr>
                <p:cNvPr id="347" name="正方形/長方形 346"/>
                <p:cNvSpPr/>
                <p:nvPr/>
              </p:nvSpPr>
              <p:spPr bwMode="auto">
                <a:xfrm>
                  <a:off x="4300428" y="1988840"/>
                  <a:ext cx="135015" cy="197228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ローチャート : 論理積ゲート 347"/>
                <p:cNvSpPr/>
                <p:nvPr/>
              </p:nvSpPr>
              <p:spPr bwMode="auto">
                <a:xfrm rot="5400000">
                  <a:off x="3940388" y="1111243"/>
                  <a:ext cx="855095" cy="1080120"/>
                </a:xfrm>
                <a:prstGeom prst="flowChartDelay">
                  <a:avLst/>
                </a:pr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角丸四角形 348"/>
                <p:cNvSpPr/>
                <p:nvPr/>
              </p:nvSpPr>
              <p:spPr bwMode="auto">
                <a:xfrm>
                  <a:off x="3782870" y="1186240"/>
                  <a:ext cx="1170130" cy="18002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ローチャート : 論理積ゲート 349"/>
                <p:cNvSpPr/>
                <p:nvPr/>
              </p:nvSpPr>
              <p:spPr bwMode="auto">
                <a:xfrm rot="5400000" flipH="1">
                  <a:off x="4285865" y="3421060"/>
                  <a:ext cx="164140" cy="1080120"/>
                </a:xfrm>
                <a:prstGeom prst="flowChartDelay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6" name="グループ化 335"/>
              <p:cNvGrpSpPr/>
              <p:nvPr/>
            </p:nvGrpSpPr>
            <p:grpSpPr>
              <a:xfrm rot="21214799">
                <a:off x="1702969" y="1786143"/>
                <a:ext cx="1459502" cy="180020"/>
                <a:chOff x="1647540" y="1808820"/>
                <a:chExt cx="1459502" cy="180020"/>
              </a:xfrm>
            </p:grpSpPr>
            <p:sp>
              <p:nvSpPr>
                <p:cNvPr id="344" name="正方形/長方形 343"/>
                <p:cNvSpPr/>
                <p:nvPr/>
              </p:nvSpPr>
              <p:spPr bwMode="auto">
                <a:xfrm>
                  <a:off x="1780147" y="1808820"/>
                  <a:ext cx="1215135" cy="18002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5" name="正方形/長方形 344"/>
                <p:cNvSpPr/>
                <p:nvPr/>
              </p:nvSpPr>
              <p:spPr bwMode="auto">
                <a:xfrm>
                  <a:off x="2612740" y="1808820"/>
                  <a:ext cx="494302" cy="180020"/>
                </a:xfrm>
                <a:prstGeom prst="rect">
                  <a:avLst/>
                </a:prstGeom>
                <a:solidFill>
                  <a:srgbClr val="FF9933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6" name="正方形/長方形 345"/>
                <p:cNvSpPr/>
                <p:nvPr/>
              </p:nvSpPr>
              <p:spPr bwMode="auto">
                <a:xfrm>
                  <a:off x="1647540" y="1808820"/>
                  <a:ext cx="132607" cy="180020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37" name="グループ化 336"/>
              <p:cNvGrpSpPr/>
              <p:nvPr/>
            </p:nvGrpSpPr>
            <p:grpSpPr>
              <a:xfrm flipH="1">
                <a:off x="1262590" y="593685"/>
                <a:ext cx="452094" cy="1381866"/>
                <a:chOff x="5803729" y="1651257"/>
                <a:chExt cx="406096" cy="1167318"/>
              </a:xfrm>
            </p:grpSpPr>
            <p:grpSp>
              <p:nvGrpSpPr>
                <p:cNvPr id="338" name="グループ化 337"/>
                <p:cNvGrpSpPr/>
                <p:nvPr/>
              </p:nvGrpSpPr>
              <p:grpSpPr>
                <a:xfrm>
                  <a:off x="5803729" y="1813817"/>
                  <a:ext cx="406096" cy="1004758"/>
                  <a:chOff x="5763089" y="1559816"/>
                  <a:chExt cx="733512" cy="1814847"/>
                </a:xfrm>
                <a:solidFill>
                  <a:schemeClr val="bg1">
                    <a:lumMod val="50000"/>
                  </a:schemeClr>
                </a:solidFill>
              </p:grpSpPr>
              <p:sp>
                <p:nvSpPr>
                  <p:cNvPr id="342" name="月 341"/>
                  <p:cNvSpPr/>
                  <p:nvPr/>
                </p:nvSpPr>
                <p:spPr bwMode="auto">
                  <a:xfrm>
                    <a:off x="5763089" y="1559816"/>
                    <a:ext cx="495055" cy="945105"/>
                  </a:xfrm>
                  <a:prstGeom prst="moon">
                    <a:avLst>
                      <a:gd name="adj" fmla="val 33582"/>
                    </a:avLst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月 342"/>
                  <p:cNvSpPr/>
                  <p:nvPr/>
                </p:nvSpPr>
                <p:spPr bwMode="auto">
                  <a:xfrm rot="10800000">
                    <a:off x="6001546" y="2429558"/>
                    <a:ext cx="495055" cy="945105"/>
                  </a:xfrm>
                  <a:prstGeom prst="moon">
                    <a:avLst>
                      <a:gd name="adj" fmla="val 33582"/>
                    </a:avLst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9" name="グループ化 338"/>
                <p:cNvGrpSpPr/>
                <p:nvPr/>
              </p:nvGrpSpPr>
              <p:grpSpPr>
                <a:xfrm>
                  <a:off x="5803729" y="1651257"/>
                  <a:ext cx="406096" cy="1004758"/>
                  <a:chOff x="5763089" y="1559816"/>
                  <a:chExt cx="733512" cy="1814847"/>
                </a:xfrm>
              </p:grpSpPr>
              <p:sp>
                <p:nvSpPr>
                  <p:cNvPr id="340" name="月 339"/>
                  <p:cNvSpPr/>
                  <p:nvPr/>
                </p:nvSpPr>
                <p:spPr bwMode="auto">
                  <a:xfrm>
                    <a:off x="5763089" y="1559816"/>
                    <a:ext cx="495055" cy="945105"/>
                  </a:xfrm>
                  <a:prstGeom prst="moon">
                    <a:avLst>
                      <a:gd name="adj" fmla="val 3358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月 340"/>
                  <p:cNvSpPr/>
                  <p:nvPr/>
                </p:nvSpPr>
                <p:spPr bwMode="auto">
                  <a:xfrm rot="10800000">
                    <a:off x="6001546" y="2429558"/>
                    <a:ext cx="495055" cy="945105"/>
                  </a:xfrm>
                  <a:prstGeom prst="moon">
                    <a:avLst>
                      <a:gd name="adj" fmla="val 3358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351" name="グループ化 350"/>
          <p:cNvGrpSpPr/>
          <p:nvPr/>
        </p:nvGrpSpPr>
        <p:grpSpPr>
          <a:xfrm>
            <a:off x="4155630" y="4760400"/>
            <a:ext cx="1629934" cy="1481759"/>
            <a:chOff x="2216698" y="1072951"/>
            <a:chExt cx="2376262" cy="2160240"/>
          </a:xfrm>
        </p:grpSpPr>
        <p:sp>
          <p:nvSpPr>
            <p:cNvPr id="352" name="円/楕円 351"/>
            <p:cNvSpPr/>
            <p:nvPr/>
          </p:nvSpPr>
          <p:spPr>
            <a:xfrm>
              <a:off x="2329832" y="1072951"/>
              <a:ext cx="2160240" cy="2160240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3" name="平行四辺形 32"/>
            <p:cNvSpPr/>
            <p:nvPr/>
          </p:nvSpPr>
          <p:spPr>
            <a:xfrm rot="16200000">
              <a:off x="1928075" y="1641478"/>
              <a:ext cx="1686767" cy="1109522"/>
            </a:xfrm>
            <a:custGeom>
              <a:avLst/>
              <a:gdLst>
                <a:gd name="connsiteX0" fmla="*/ 0 w 1638276"/>
                <a:gd name="connsiteY0" fmla="*/ 1059270 h 1059270"/>
                <a:gd name="connsiteX1" fmla="*/ 219046 w 1638276"/>
                <a:gd name="connsiteY1" fmla="*/ 0 h 1059270"/>
                <a:gd name="connsiteX2" fmla="*/ 1638276 w 1638276"/>
                <a:gd name="connsiteY2" fmla="*/ 0 h 1059270"/>
                <a:gd name="connsiteX3" fmla="*/ 1419230 w 1638276"/>
                <a:gd name="connsiteY3" fmla="*/ 1059270 h 1059270"/>
                <a:gd name="connsiteX4" fmla="*/ 0 w 1638276"/>
                <a:gd name="connsiteY4" fmla="*/ 1059270 h 1059270"/>
                <a:gd name="connsiteX0" fmla="*/ 0 w 1638276"/>
                <a:gd name="connsiteY0" fmla="*/ 1059270 h 1059270"/>
                <a:gd name="connsiteX1" fmla="*/ 219046 w 1638276"/>
                <a:gd name="connsiteY1" fmla="*/ 0 h 1059270"/>
                <a:gd name="connsiteX2" fmla="*/ 1638276 w 1638276"/>
                <a:gd name="connsiteY2" fmla="*/ 0 h 1059270"/>
                <a:gd name="connsiteX3" fmla="*/ 1629617 w 1638276"/>
                <a:gd name="connsiteY3" fmla="*/ 38100 h 1059270"/>
                <a:gd name="connsiteX4" fmla="*/ 1419230 w 1638276"/>
                <a:gd name="connsiteY4" fmla="*/ 1059270 h 1059270"/>
                <a:gd name="connsiteX5" fmla="*/ 0 w 1638276"/>
                <a:gd name="connsiteY5" fmla="*/ 1059270 h 1059270"/>
                <a:gd name="connsiteX0" fmla="*/ 0 w 1686767"/>
                <a:gd name="connsiteY0" fmla="*/ 1059270 h 1059270"/>
                <a:gd name="connsiteX1" fmla="*/ 219046 w 1686767"/>
                <a:gd name="connsiteY1" fmla="*/ 0 h 1059270"/>
                <a:gd name="connsiteX2" fmla="*/ 1638276 w 1686767"/>
                <a:gd name="connsiteY2" fmla="*/ 0 h 1059270"/>
                <a:gd name="connsiteX3" fmla="*/ 1686767 w 1686767"/>
                <a:gd name="connsiteY3" fmla="*/ 33338 h 1059270"/>
                <a:gd name="connsiteX4" fmla="*/ 1419230 w 1686767"/>
                <a:gd name="connsiteY4" fmla="*/ 1059270 h 1059270"/>
                <a:gd name="connsiteX5" fmla="*/ 0 w 1686767"/>
                <a:gd name="connsiteY5" fmla="*/ 1059270 h 1059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6767" h="1059270">
                  <a:moveTo>
                    <a:pt x="0" y="1059270"/>
                  </a:moveTo>
                  <a:lnTo>
                    <a:pt x="219046" y="0"/>
                  </a:lnTo>
                  <a:lnTo>
                    <a:pt x="1638276" y="0"/>
                  </a:lnTo>
                  <a:lnTo>
                    <a:pt x="1686767" y="33338"/>
                  </a:lnTo>
                  <a:lnTo>
                    <a:pt x="1419230" y="1059270"/>
                  </a:lnTo>
                  <a:lnTo>
                    <a:pt x="0" y="1059270"/>
                  </a:lnTo>
                  <a:close/>
                </a:path>
              </a:pathLst>
            </a:custGeom>
            <a:solidFill>
              <a:srgbClr val="0070C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4" name="平行四辺形 33"/>
            <p:cNvSpPr/>
            <p:nvPr/>
          </p:nvSpPr>
          <p:spPr>
            <a:xfrm rot="5400000" flipH="1">
              <a:off x="3199426" y="1646088"/>
              <a:ext cx="1682004" cy="1105064"/>
            </a:xfrm>
            <a:custGeom>
              <a:avLst/>
              <a:gdLst>
                <a:gd name="connsiteX0" fmla="*/ 0 w 1638276"/>
                <a:gd name="connsiteY0" fmla="*/ 1065054 h 1065054"/>
                <a:gd name="connsiteX1" fmla="*/ 220243 w 1638276"/>
                <a:gd name="connsiteY1" fmla="*/ 0 h 1065054"/>
                <a:gd name="connsiteX2" fmla="*/ 1638276 w 1638276"/>
                <a:gd name="connsiteY2" fmla="*/ 0 h 1065054"/>
                <a:gd name="connsiteX3" fmla="*/ 1418033 w 1638276"/>
                <a:gd name="connsiteY3" fmla="*/ 1065054 h 1065054"/>
                <a:gd name="connsiteX4" fmla="*/ 0 w 1638276"/>
                <a:gd name="connsiteY4" fmla="*/ 1065054 h 1065054"/>
                <a:gd name="connsiteX0" fmla="*/ 0 w 1638276"/>
                <a:gd name="connsiteY0" fmla="*/ 1065054 h 1065054"/>
                <a:gd name="connsiteX1" fmla="*/ 220243 w 1638276"/>
                <a:gd name="connsiteY1" fmla="*/ 0 h 1065054"/>
                <a:gd name="connsiteX2" fmla="*/ 1638276 w 1638276"/>
                <a:gd name="connsiteY2" fmla="*/ 0 h 1065054"/>
                <a:gd name="connsiteX3" fmla="*/ 1624854 w 1638276"/>
                <a:gd name="connsiteY3" fmla="*/ 61912 h 1065054"/>
                <a:gd name="connsiteX4" fmla="*/ 1418033 w 1638276"/>
                <a:gd name="connsiteY4" fmla="*/ 1065054 h 1065054"/>
                <a:gd name="connsiteX5" fmla="*/ 0 w 1638276"/>
                <a:gd name="connsiteY5" fmla="*/ 1065054 h 1065054"/>
                <a:gd name="connsiteX0" fmla="*/ 0 w 1682004"/>
                <a:gd name="connsiteY0" fmla="*/ 1065054 h 1065054"/>
                <a:gd name="connsiteX1" fmla="*/ 220243 w 1682004"/>
                <a:gd name="connsiteY1" fmla="*/ 0 h 1065054"/>
                <a:gd name="connsiteX2" fmla="*/ 1638276 w 1682004"/>
                <a:gd name="connsiteY2" fmla="*/ 0 h 1065054"/>
                <a:gd name="connsiteX3" fmla="*/ 1682004 w 1682004"/>
                <a:gd name="connsiteY3" fmla="*/ 35718 h 1065054"/>
                <a:gd name="connsiteX4" fmla="*/ 1418033 w 1682004"/>
                <a:gd name="connsiteY4" fmla="*/ 1065054 h 1065054"/>
                <a:gd name="connsiteX5" fmla="*/ 0 w 1682004"/>
                <a:gd name="connsiteY5" fmla="*/ 1065054 h 1065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2004" h="1065054">
                  <a:moveTo>
                    <a:pt x="0" y="1065054"/>
                  </a:moveTo>
                  <a:lnTo>
                    <a:pt x="220243" y="0"/>
                  </a:lnTo>
                  <a:lnTo>
                    <a:pt x="1638276" y="0"/>
                  </a:lnTo>
                  <a:lnTo>
                    <a:pt x="1682004" y="35718"/>
                  </a:lnTo>
                  <a:lnTo>
                    <a:pt x="1418033" y="1065054"/>
                  </a:lnTo>
                  <a:lnTo>
                    <a:pt x="0" y="1065054"/>
                  </a:lnTo>
                  <a:close/>
                </a:path>
              </a:pathLst>
            </a:custGeom>
            <a:solidFill>
              <a:srgbClr val="0070C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5" name="正方形/長方形 354"/>
            <p:cNvSpPr/>
            <p:nvPr/>
          </p:nvSpPr>
          <p:spPr>
            <a:xfrm>
              <a:off x="3335050" y="1628800"/>
              <a:ext cx="152846" cy="142164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6" name="正方形/長方形 355"/>
            <p:cNvSpPr/>
            <p:nvPr/>
          </p:nvSpPr>
          <p:spPr>
            <a:xfrm>
              <a:off x="3335050" y="1628800"/>
              <a:ext cx="152846" cy="1351500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7" name="平行四辺形 356"/>
            <p:cNvSpPr/>
            <p:nvPr/>
          </p:nvSpPr>
          <p:spPr>
            <a:xfrm rot="16200000">
              <a:off x="1990772" y="1651590"/>
              <a:ext cx="1623060" cy="1047837"/>
            </a:xfrm>
            <a:prstGeom prst="parallelogram">
              <a:avLst>
                <a:gd name="adj" fmla="val 20679"/>
              </a:avLst>
            </a:prstGeom>
            <a:solidFill>
              <a:sysClr val="windowText" lastClr="000000">
                <a:alpha val="50000"/>
              </a:sys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8" name="平行四辺形 357"/>
            <p:cNvSpPr/>
            <p:nvPr/>
          </p:nvSpPr>
          <p:spPr>
            <a:xfrm rot="5400000" flipH="1">
              <a:off x="3203178" y="1656317"/>
              <a:ext cx="1615440" cy="1046004"/>
            </a:xfrm>
            <a:prstGeom prst="parallelogram">
              <a:avLst>
                <a:gd name="adj" fmla="val 20679"/>
              </a:avLst>
            </a:prstGeom>
            <a:solidFill>
              <a:sysClr val="windowText" lastClr="000000">
                <a:alpha val="50000"/>
              </a:sys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9" name="平行四辺形 358"/>
            <p:cNvSpPr/>
            <p:nvPr/>
          </p:nvSpPr>
          <p:spPr>
            <a:xfrm rot="16200000">
              <a:off x="2110500" y="1615198"/>
              <a:ext cx="1546927" cy="1051978"/>
            </a:xfrm>
            <a:prstGeom prst="parallelogram">
              <a:avLst>
                <a:gd name="adj" fmla="val 20679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0" name="平行四辺形 359"/>
            <p:cNvSpPr/>
            <p:nvPr/>
          </p:nvSpPr>
          <p:spPr>
            <a:xfrm rot="5400000" flipH="1">
              <a:off x="3162478" y="1615198"/>
              <a:ext cx="1546927" cy="1051978"/>
            </a:xfrm>
            <a:prstGeom prst="parallelogram">
              <a:avLst>
                <a:gd name="adj" fmla="val 20679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1" name="平行四辺形 360"/>
            <p:cNvSpPr/>
            <p:nvPr/>
          </p:nvSpPr>
          <p:spPr>
            <a:xfrm rot="16200000">
              <a:off x="2102294" y="1599188"/>
              <a:ext cx="1638089" cy="977233"/>
            </a:xfrm>
            <a:prstGeom prst="parallelogram">
              <a:avLst>
                <a:gd name="adj" fmla="val 30568"/>
              </a:avLst>
            </a:prstGeom>
            <a:solidFill>
              <a:sysClr val="window" lastClr="FFFFFF">
                <a:lumMod val="7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2" name="平行四辺形 361"/>
            <p:cNvSpPr/>
            <p:nvPr/>
          </p:nvSpPr>
          <p:spPr>
            <a:xfrm rot="5400000" flipH="1">
              <a:off x="3081136" y="1599188"/>
              <a:ext cx="1638089" cy="977233"/>
            </a:xfrm>
            <a:prstGeom prst="parallelogram">
              <a:avLst>
                <a:gd name="adj" fmla="val 30568"/>
              </a:avLst>
            </a:prstGeom>
            <a:solidFill>
              <a:sysClr val="window" lastClr="FFFFFF">
                <a:lumMod val="7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3" name="平行四辺形 362"/>
            <p:cNvSpPr/>
            <p:nvPr/>
          </p:nvSpPr>
          <p:spPr>
            <a:xfrm rot="16200000">
              <a:off x="2129881" y="1610143"/>
              <a:ext cx="1702294" cy="875511"/>
            </a:xfrm>
            <a:prstGeom prst="parallelogram">
              <a:avLst>
                <a:gd name="adj" fmla="val 41448"/>
              </a:avLst>
            </a:prstGeom>
            <a:solidFill>
              <a:sysClr val="window" lastClr="FFFFFF">
                <a:lumMod val="8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4" name="平行四辺形 363"/>
            <p:cNvSpPr/>
            <p:nvPr/>
          </p:nvSpPr>
          <p:spPr>
            <a:xfrm rot="5400000" flipH="1">
              <a:off x="3005391" y="1610143"/>
              <a:ext cx="1702294" cy="875511"/>
            </a:xfrm>
            <a:prstGeom prst="parallelogram">
              <a:avLst>
                <a:gd name="adj" fmla="val 41448"/>
              </a:avLst>
            </a:prstGeom>
            <a:solidFill>
              <a:sysClr val="window" lastClr="FFFFFF">
                <a:lumMod val="8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65" name="グループ化 364"/>
            <p:cNvGrpSpPr/>
            <p:nvPr/>
          </p:nvGrpSpPr>
          <p:grpSpPr>
            <a:xfrm>
              <a:off x="2636254" y="1323262"/>
              <a:ext cx="697275" cy="1335031"/>
              <a:chOff x="2636254" y="1323262"/>
              <a:chExt cx="697275" cy="1335031"/>
            </a:xfrm>
            <a:solidFill>
              <a:sysClr val="window" lastClr="FFFFFF"/>
            </a:solidFill>
          </p:grpSpPr>
          <p:sp>
            <p:nvSpPr>
              <p:cNvPr id="373" name="平行四辺形 372"/>
              <p:cNvSpPr/>
              <p:nvPr/>
            </p:nvSpPr>
            <p:spPr>
              <a:xfrm rot="16200000">
                <a:off x="2790451" y="1169065"/>
                <a:ext cx="388881" cy="697275"/>
              </a:xfrm>
              <a:prstGeom prst="parallelogram">
                <a:avLst>
                  <a:gd name="adj" fmla="val 74312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4" name="平行四辺形 373"/>
              <p:cNvSpPr/>
              <p:nvPr/>
            </p:nvSpPr>
            <p:spPr>
              <a:xfrm rot="16200000">
                <a:off x="2790451" y="1353215"/>
                <a:ext cx="388881" cy="697275"/>
              </a:xfrm>
              <a:prstGeom prst="parallelogram">
                <a:avLst>
                  <a:gd name="adj" fmla="val 74312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5" name="平行四辺形 374"/>
              <p:cNvSpPr/>
              <p:nvPr/>
            </p:nvSpPr>
            <p:spPr>
              <a:xfrm rot="16200000">
                <a:off x="2790451" y="1550065"/>
                <a:ext cx="388881" cy="697275"/>
              </a:xfrm>
              <a:prstGeom prst="parallelogram">
                <a:avLst>
                  <a:gd name="adj" fmla="val 74312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6" name="平行四辺形 375"/>
              <p:cNvSpPr/>
              <p:nvPr/>
            </p:nvSpPr>
            <p:spPr>
              <a:xfrm rot="16200000">
                <a:off x="2790451" y="1734215"/>
                <a:ext cx="388881" cy="697275"/>
              </a:xfrm>
              <a:prstGeom prst="parallelogram">
                <a:avLst>
                  <a:gd name="adj" fmla="val 74312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7" name="平行四辺形 376"/>
              <p:cNvSpPr/>
              <p:nvPr/>
            </p:nvSpPr>
            <p:spPr>
              <a:xfrm rot="16200000">
                <a:off x="2790451" y="1931065"/>
                <a:ext cx="388881" cy="697275"/>
              </a:xfrm>
              <a:prstGeom prst="parallelogram">
                <a:avLst>
                  <a:gd name="adj" fmla="val 74312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8" name="平行四辺形 377"/>
              <p:cNvSpPr/>
              <p:nvPr/>
            </p:nvSpPr>
            <p:spPr>
              <a:xfrm rot="16200000">
                <a:off x="2790451" y="2115215"/>
                <a:ext cx="388881" cy="697275"/>
              </a:xfrm>
              <a:prstGeom prst="parallelogram">
                <a:avLst>
                  <a:gd name="adj" fmla="val 74312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66" name="グループ化 365"/>
            <p:cNvGrpSpPr/>
            <p:nvPr/>
          </p:nvGrpSpPr>
          <p:grpSpPr>
            <a:xfrm flipH="1">
              <a:off x="3497995" y="1323262"/>
              <a:ext cx="697275" cy="1335031"/>
              <a:chOff x="2636254" y="1323262"/>
              <a:chExt cx="697275" cy="1335031"/>
            </a:xfrm>
            <a:solidFill>
              <a:sysClr val="window" lastClr="FFFFFF"/>
            </a:solidFill>
          </p:grpSpPr>
          <p:sp>
            <p:nvSpPr>
              <p:cNvPr id="367" name="平行四辺形 366"/>
              <p:cNvSpPr/>
              <p:nvPr/>
            </p:nvSpPr>
            <p:spPr>
              <a:xfrm rot="16200000">
                <a:off x="2790451" y="1169065"/>
                <a:ext cx="388881" cy="697275"/>
              </a:xfrm>
              <a:prstGeom prst="parallelogram">
                <a:avLst>
                  <a:gd name="adj" fmla="val 74312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8" name="平行四辺形 367"/>
              <p:cNvSpPr/>
              <p:nvPr/>
            </p:nvSpPr>
            <p:spPr>
              <a:xfrm rot="16200000">
                <a:off x="2790451" y="1353215"/>
                <a:ext cx="388881" cy="697275"/>
              </a:xfrm>
              <a:prstGeom prst="parallelogram">
                <a:avLst>
                  <a:gd name="adj" fmla="val 74312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9" name="平行四辺形 368"/>
              <p:cNvSpPr/>
              <p:nvPr/>
            </p:nvSpPr>
            <p:spPr>
              <a:xfrm rot="16200000">
                <a:off x="2790451" y="1550065"/>
                <a:ext cx="388881" cy="697275"/>
              </a:xfrm>
              <a:prstGeom prst="parallelogram">
                <a:avLst>
                  <a:gd name="adj" fmla="val 74312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0" name="平行四辺形 369"/>
              <p:cNvSpPr/>
              <p:nvPr/>
            </p:nvSpPr>
            <p:spPr>
              <a:xfrm rot="16200000">
                <a:off x="2790451" y="1734215"/>
                <a:ext cx="388881" cy="697275"/>
              </a:xfrm>
              <a:prstGeom prst="parallelogram">
                <a:avLst>
                  <a:gd name="adj" fmla="val 74312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1" name="平行四辺形 370"/>
              <p:cNvSpPr/>
              <p:nvPr/>
            </p:nvSpPr>
            <p:spPr>
              <a:xfrm rot="16200000">
                <a:off x="2790451" y="1931065"/>
                <a:ext cx="388881" cy="697275"/>
              </a:xfrm>
              <a:prstGeom prst="parallelogram">
                <a:avLst>
                  <a:gd name="adj" fmla="val 74312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2" name="平行四辺形 371"/>
              <p:cNvSpPr/>
              <p:nvPr/>
            </p:nvSpPr>
            <p:spPr>
              <a:xfrm rot="16200000">
                <a:off x="2790451" y="2115215"/>
                <a:ext cx="388881" cy="697275"/>
              </a:xfrm>
              <a:prstGeom prst="parallelogram">
                <a:avLst>
                  <a:gd name="adj" fmla="val 74312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5072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グループ化 72"/>
          <p:cNvGrpSpPr/>
          <p:nvPr/>
        </p:nvGrpSpPr>
        <p:grpSpPr>
          <a:xfrm>
            <a:off x="362489" y="829011"/>
            <a:ext cx="1657521" cy="1572581"/>
            <a:chOff x="5157057" y="3716312"/>
            <a:chExt cx="2209767" cy="2096527"/>
          </a:xfrm>
        </p:grpSpPr>
        <p:sp>
          <p:nvSpPr>
            <p:cNvPr id="74" name="円/楕円 73"/>
            <p:cNvSpPr/>
            <p:nvPr/>
          </p:nvSpPr>
          <p:spPr>
            <a:xfrm>
              <a:off x="5270297" y="3716312"/>
              <a:ext cx="2096527" cy="2096527"/>
            </a:xfrm>
            <a:prstGeom prst="ellipse">
              <a:avLst/>
            </a:prstGeom>
            <a:solidFill>
              <a:srgbClr val="9BBB59">
                <a:lumMod val="75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5" name="グループ化 74"/>
            <p:cNvGrpSpPr/>
            <p:nvPr/>
          </p:nvGrpSpPr>
          <p:grpSpPr>
            <a:xfrm>
              <a:off x="5157057" y="4169692"/>
              <a:ext cx="2132733" cy="1080120"/>
              <a:chOff x="1929500" y="4832738"/>
              <a:chExt cx="2132733" cy="1080120"/>
            </a:xfrm>
          </p:grpSpPr>
          <p:sp>
            <p:nvSpPr>
              <p:cNvPr id="76" name="円/楕円 3"/>
              <p:cNvSpPr/>
              <p:nvPr/>
            </p:nvSpPr>
            <p:spPr>
              <a:xfrm>
                <a:off x="1974001" y="5085184"/>
                <a:ext cx="2088232" cy="653028"/>
              </a:xfrm>
              <a:custGeom>
                <a:avLst/>
                <a:gdLst>
                  <a:gd name="connsiteX0" fmla="*/ 0 w 2088232"/>
                  <a:gd name="connsiteY0" fmla="*/ 288032 h 576064"/>
                  <a:gd name="connsiteX1" fmla="*/ 1044116 w 2088232"/>
                  <a:gd name="connsiteY1" fmla="*/ 0 h 576064"/>
                  <a:gd name="connsiteX2" fmla="*/ 2088232 w 2088232"/>
                  <a:gd name="connsiteY2" fmla="*/ 288032 h 576064"/>
                  <a:gd name="connsiteX3" fmla="*/ 1044116 w 2088232"/>
                  <a:gd name="connsiteY3" fmla="*/ 576064 h 576064"/>
                  <a:gd name="connsiteX4" fmla="*/ 0 w 2088232"/>
                  <a:gd name="connsiteY4" fmla="*/ 288032 h 576064"/>
                  <a:gd name="connsiteX0" fmla="*/ 0 w 2088232"/>
                  <a:gd name="connsiteY0" fmla="*/ 288032 h 576064"/>
                  <a:gd name="connsiteX1" fmla="*/ 1044116 w 2088232"/>
                  <a:gd name="connsiteY1" fmla="*/ 0 h 576064"/>
                  <a:gd name="connsiteX2" fmla="*/ 2088232 w 2088232"/>
                  <a:gd name="connsiteY2" fmla="*/ 288032 h 576064"/>
                  <a:gd name="connsiteX3" fmla="*/ 1044116 w 2088232"/>
                  <a:gd name="connsiteY3" fmla="*/ 576064 h 576064"/>
                  <a:gd name="connsiteX4" fmla="*/ 0 w 2088232"/>
                  <a:gd name="connsiteY4" fmla="*/ 288032 h 576064"/>
                  <a:gd name="connsiteX0" fmla="*/ 0 w 2088232"/>
                  <a:gd name="connsiteY0" fmla="*/ 630932 h 918964"/>
                  <a:gd name="connsiteX1" fmla="*/ 1066976 w 2088232"/>
                  <a:gd name="connsiteY1" fmla="*/ 0 h 918964"/>
                  <a:gd name="connsiteX2" fmla="*/ 2088232 w 2088232"/>
                  <a:gd name="connsiteY2" fmla="*/ 630932 h 918964"/>
                  <a:gd name="connsiteX3" fmla="*/ 1044116 w 2088232"/>
                  <a:gd name="connsiteY3" fmla="*/ 918964 h 918964"/>
                  <a:gd name="connsiteX4" fmla="*/ 0 w 2088232"/>
                  <a:gd name="connsiteY4" fmla="*/ 630932 h 918964"/>
                  <a:gd name="connsiteX0" fmla="*/ 0 w 2088232"/>
                  <a:gd name="connsiteY0" fmla="*/ 630932 h 797044"/>
                  <a:gd name="connsiteX1" fmla="*/ 1066976 w 2088232"/>
                  <a:gd name="connsiteY1" fmla="*/ 0 h 797044"/>
                  <a:gd name="connsiteX2" fmla="*/ 2088232 w 2088232"/>
                  <a:gd name="connsiteY2" fmla="*/ 630932 h 797044"/>
                  <a:gd name="connsiteX3" fmla="*/ 1044116 w 2088232"/>
                  <a:gd name="connsiteY3" fmla="*/ 797044 h 797044"/>
                  <a:gd name="connsiteX4" fmla="*/ 0 w 2088232"/>
                  <a:gd name="connsiteY4" fmla="*/ 630932 h 79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88232" h="797044">
                    <a:moveTo>
                      <a:pt x="0" y="630932"/>
                    </a:moveTo>
                    <a:cubicBezTo>
                      <a:pt x="0" y="471856"/>
                      <a:pt x="490327" y="0"/>
                      <a:pt x="1066976" y="0"/>
                    </a:cubicBezTo>
                    <a:cubicBezTo>
                      <a:pt x="1643625" y="0"/>
                      <a:pt x="2088232" y="471856"/>
                      <a:pt x="2088232" y="630932"/>
                    </a:cubicBezTo>
                    <a:cubicBezTo>
                      <a:pt x="2088232" y="790008"/>
                      <a:pt x="1620765" y="797044"/>
                      <a:pt x="1044116" y="797044"/>
                    </a:cubicBezTo>
                    <a:cubicBezTo>
                      <a:pt x="467467" y="797044"/>
                      <a:pt x="0" y="790008"/>
                      <a:pt x="0" y="630932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星 32 76"/>
              <p:cNvSpPr/>
              <p:nvPr/>
            </p:nvSpPr>
            <p:spPr>
              <a:xfrm>
                <a:off x="2281180" y="4832738"/>
                <a:ext cx="1656871" cy="1080120"/>
              </a:xfrm>
              <a:prstGeom prst="star32">
                <a:avLst>
                  <a:gd name="adj" fmla="val 45026"/>
                </a:avLst>
              </a:prstGeom>
              <a:solidFill>
                <a:srgbClr val="66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1929500" y="5229200"/>
                <a:ext cx="287196" cy="287196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円/楕円 78"/>
              <p:cNvSpPr/>
              <p:nvPr/>
            </p:nvSpPr>
            <p:spPr>
              <a:xfrm>
                <a:off x="2216223" y="5229200"/>
                <a:ext cx="287196" cy="287196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円/楕円 79"/>
              <p:cNvSpPr/>
              <p:nvPr/>
            </p:nvSpPr>
            <p:spPr>
              <a:xfrm>
                <a:off x="2001299" y="5304916"/>
                <a:ext cx="143598" cy="143598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2288022" y="5304916"/>
                <a:ext cx="143598" cy="143598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7" name="グループ化 86"/>
          <p:cNvGrpSpPr/>
          <p:nvPr/>
        </p:nvGrpSpPr>
        <p:grpSpPr>
          <a:xfrm>
            <a:off x="7923330" y="2818656"/>
            <a:ext cx="1578061" cy="1578061"/>
            <a:chOff x="6450446" y="3768098"/>
            <a:chExt cx="2141104" cy="2141104"/>
          </a:xfrm>
        </p:grpSpPr>
        <p:sp>
          <p:nvSpPr>
            <p:cNvPr id="88" name="円/楕円 87"/>
            <p:cNvSpPr/>
            <p:nvPr/>
          </p:nvSpPr>
          <p:spPr>
            <a:xfrm>
              <a:off x="6450446" y="3768098"/>
              <a:ext cx="2141104" cy="2141104"/>
            </a:xfrm>
            <a:prstGeom prst="ellipse">
              <a:avLst/>
            </a:prstGeom>
            <a:solidFill>
              <a:srgbClr val="4F81BD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9" name="グループ化 88"/>
            <p:cNvGrpSpPr/>
            <p:nvPr/>
          </p:nvGrpSpPr>
          <p:grpSpPr>
            <a:xfrm>
              <a:off x="6555059" y="4028556"/>
              <a:ext cx="1931878" cy="1620189"/>
              <a:chOff x="6526578" y="4028556"/>
              <a:chExt cx="1931878" cy="1620189"/>
            </a:xfrm>
          </p:grpSpPr>
          <p:grpSp>
            <p:nvGrpSpPr>
              <p:cNvPr id="90" name="グループ化 89"/>
              <p:cNvGrpSpPr/>
              <p:nvPr/>
            </p:nvGrpSpPr>
            <p:grpSpPr>
              <a:xfrm>
                <a:off x="7527536" y="4044685"/>
                <a:ext cx="930920" cy="1587930"/>
                <a:chOff x="1621959" y="2924945"/>
                <a:chExt cx="930920" cy="1666105"/>
              </a:xfrm>
            </p:grpSpPr>
            <p:sp>
              <p:nvSpPr>
                <p:cNvPr id="106" name="片側の 2 つの角を丸めた四角形 105"/>
                <p:cNvSpPr/>
                <p:nvPr/>
              </p:nvSpPr>
              <p:spPr>
                <a:xfrm>
                  <a:off x="1652372" y="2924945"/>
                  <a:ext cx="861404" cy="108012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" name="円/楕円 106"/>
                <p:cNvSpPr/>
                <p:nvPr/>
              </p:nvSpPr>
              <p:spPr>
                <a:xfrm rot="900000" flipH="1">
                  <a:off x="2351327" y="3357904"/>
                  <a:ext cx="201552" cy="254186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円/楕円 107"/>
                <p:cNvSpPr/>
                <p:nvPr/>
              </p:nvSpPr>
              <p:spPr>
                <a:xfrm rot="20700000">
                  <a:off x="1621959" y="3357906"/>
                  <a:ext cx="201552" cy="254186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片側の 2 つの角を丸めた四角形 108"/>
                <p:cNvSpPr/>
                <p:nvPr/>
              </p:nvSpPr>
              <p:spPr>
                <a:xfrm>
                  <a:off x="1688573" y="3756644"/>
                  <a:ext cx="792088" cy="834406"/>
                </a:xfrm>
                <a:prstGeom prst="round2SameRect">
                  <a:avLst>
                    <a:gd name="adj1" fmla="val 35306"/>
                    <a:gd name="adj2" fmla="val 0"/>
                  </a:avLst>
                </a:prstGeom>
                <a:solidFill>
                  <a:srgbClr val="FF0066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台形 109"/>
                <p:cNvSpPr/>
                <p:nvPr/>
              </p:nvSpPr>
              <p:spPr>
                <a:xfrm rot="10800000">
                  <a:off x="1895073" y="3756644"/>
                  <a:ext cx="379090" cy="248420"/>
                </a:xfrm>
                <a:prstGeom prst="trapezoid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台形 110"/>
                <p:cNvSpPr/>
                <p:nvPr/>
              </p:nvSpPr>
              <p:spPr>
                <a:xfrm rot="10800000">
                  <a:off x="1895073" y="4005064"/>
                  <a:ext cx="379090" cy="585985"/>
                </a:xfrm>
                <a:prstGeom prst="trapezoid">
                  <a:avLst/>
                </a:prstGeom>
                <a:solidFill>
                  <a:srgbClr val="FF9999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2" name="グループ化 111"/>
                <p:cNvGrpSpPr/>
                <p:nvPr/>
              </p:nvGrpSpPr>
              <p:grpSpPr>
                <a:xfrm>
                  <a:off x="1764376" y="3757613"/>
                  <a:ext cx="634565" cy="833437"/>
                  <a:chOff x="3876675" y="3757613"/>
                  <a:chExt cx="634565" cy="833437"/>
                </a:xfrm>
                <a:solidFill>
                  <a:srgbClr val="F79646">
                    <a:lumMod val="40000"/>
                    <a:lumOff val="60000"/>
                  </a:srgbClr>
                </a:solidFill>
              </p:grpSpPr>
              <p:sp>
                <p:nvSpPr>
                  <p:cNvPr id="117" name="フリーフォーム 116"/>
                  <p:cNvSpPr/>
                  <p:nvPr/>
                </p:nvSpPr>
                <p:spPr>
                  <a:xfrm>
                    <a:off x="3876675" y="3757613"/>
                    <a:ext cx="314325" cy="833437"/>
                  </a:xfrm>
                  <a:custGeom>
                    <a:avLst/>
                    <a:gdLst>
                      <a:gd name="connsiteX0" fmla="*/ 314325 w 314325"/>
                      <a:gd name="connsiteY0" fmla="*/ 828675 h 833437"/>
                      <a:gd name="connsiteX1" fmla="*/ 180975 w 314325"/>
                      <a:gd name="connsiteY1" fmla="*/ 0 h 833437"/>
                      <a:gd name="connsiteX2" fmla="*/ 57150 w 314325"/>
                      <a:gd name="connsiteY2" fmla="*/ 0 h 833437"/>
                      <a:gd name="connsiteX3" fmla="*/ 0 w 314325"/>
                      <a:gd name="connsiteY3" fmla="*/ 280987 h 833437"/>
                      <a:gd name="connsiteX4" fmla="*/ 142875 w 314325"/>
                      <a:gd name="connsiteY4" fmla="*/ 357187 h 833437"/>
                      <a:gd name="connsiteX5" fmla="*/ 66675 w 314325"/>
                      <a:gd name="connsiteY5" fmla="*/ 471487 h 833437"/>
                      <a:gd name="connsiteX6" fmla="*/ 200025 w 314325"/>
                      <a:gd name="connsiteY6" fmla="*/ 833437 h 833437"/>
                      <a:gd name="connsiteX7" fmla="*/ 314325 w 314325"/>
                      <a:gd name="connsiteY7" fmla="*/ 828675 h 833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4325" h="833437">
                        <a:moveTo>
                          <a:pt x="314325" y="828675"/>
                        </a:moveTo>
                        <a:lnTo>
                          <a:pt x="180975" y="0"/>
                        </a:lnTo>
                        <a:lnTo>
                          <a:pt x="57150" y="0"/>
                        </a:lnTo>
                        <a:lnTo>
                          <a:pt x="0" y="280987"/>
                        </a:lnTo>
                        <a:lnTo>
                          <a:pt x="142875" y="357187"/>
                        </a:lnTo>
                        <a:lnTo>
                          <a:pt x="66675" y="471487"/>
                        </a:lnTo>
                        <a:lnTo>
                          <a:pt x="200025" y="833437"/>
                        </a:lnTo>
                        <a:lnTo>
                          <a:pt x="314325" y="828675"/>
                        </a:lnTo>
                        <a:close/>
                      </a:path>
                    </a:pathLst>
                  </a:custGeom>
                  <a:solidFill>
                    <a:srgbClr val="FF0066"/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" name="フリーフォーム 117"/>
                  <p:cNvSpPr/>
                  <p:nvPr/>
                </p:nvSpPr>
                <p:spPr>
                  <a:xfrm flipH="1">
                    <a:off x="4196915" y="3757613"/>
                    <a:ext cx="314325" cy="833437"/>
                  </a:xfrm>
                  <a:custGeom>
                    <a:avLst/>
                    <a:gdLst>
                      <a:gd name="connsiteX0" fmla="*/ 314325 w 314325"/>
                      <a:gd name="connsiteY0" fmla="*/ 828675 h 833437"/>
                      <a:gd name="connsiteX1" fmla="*/ 180975 w 314325"/>
                      <a:gd name="connsiteY1" fmla="*/ 0 h 833437"/>
                      <a:gd name="connsiteX2" fmla="*/ 57150 w 314325"/>
                      <a:gd name="connsiteY2" fmla="*/ 0 h 833437"/>
                      <a:gd name="connsiteX3" fmla="*/ 0 w 314325"/>
                      <a:gd name="connsiteY3" fmla="*/ 280987 h 833437"/>
                      <a:gd name="connsiteX4" fmla="*/ 142875 w 314325"/>
                      <a:gd name="connsiteY4" fmla="*/ 357187 h 833437"/>
                      <a:gd name="connsiteX5" fmla="*/ 66675 w 314325"/>
                      <a:gd name="connsiteY5" fmla="*/ 471487 h 833437"/>
                      <a:gd name="connsiteX6" fmla="*/ 200025 w 314325"/>
                      <a:gd name="connsiteY6" fmla="*/ 833437 h 833437"/>
                      <a:gd name="connsiteX7" fmla="*/ 314325 w 314325"/>
                      <a:gd name="connsiteY7" fmla="*/ 828675 h 833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4325" h="833437">
                        <a:moveTo>
                          <a:pt x="314325" y="828675"/>
                        </a:moveTo>
                        <a:lnTo>
                          <a:pt x="180975" y="0"/>
                        </a:lnTo>
                        <a:lnTo>
                          <a:pt x="57150" y="0"/>
                        </a:lnTo>
                        <a:lnTo>
                          <a:pt x="0" y="280987"/>
                        </a:lnTo>
                        <a:lnTo>
                          <a:pt x="142875" y="357187"/>
                        </a:lnTo>
                        <a:lnTo>
                          <a:pt x="66675" y="471487"/>
                        </a:lnTo>
                        <a:lnTo>
                          <a:pt x="200025" y="833437"/>
                        </a:lnTo>
                        <a:lnTo>
                          <a:pt x="314325" y="828675"/>
                        </a:lnTo>
                        <a:close/>
                      </a:path>
                    </a:pathLst>
                  </a:custGeom>
                  <a:solidFill>
                    <a:srgbClr val="FF0066"/>
                  </a:solidFill>
                  <a:ln w="571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3" name="円/楕円 112"/>
                <p:cNvSpPr/>
                <p:nvPr/>
              </p:nvSpPr>
              <p:spPr>
                <a:xfrm>
                  <a:off x="1688573" y="2996952"/>
                  <a:ext cx="792088" cy="792088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フローチャート: 代替処理 85"/>
                <p:cNvSpPr/>
                <p:nvPr/>
              </p:nvSpPr>
              <p:spPr>
                <a:xfrm>
                  <a:off x="1881354" y="3286787"/>
                  <a:ext cx="81532" cy="180020"/>
                </a:xfrm>
                <a:prstGeom prst="flowChartAlternateProcess">
                  <a:avLst/>
                </a:prstGeom>
                <a:solidFill>
                  <a:sysClr val="windowText" lastClr="000000"/>
                </a:solidFill>
                <a:ln w="571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フローチャート: 代替処理 86"/>
                <p:cNvSpPr/>
                <p:nvPr/>
              </p:nvSpPr>
              <p:spPr>
                <a:xfrm>
                  <a:off x="2176454" y="3286787"/>
                  <a:ext cx="81532" cy="180020"/>
                </a:xfrm>
                <a:prstGeom prst="flowChartAlternateProcess">
                  <a:avLst/>
                </a:prstGeom>
                <a:solidFill>
                  <a:sysClr val="windowText" lastClr="000000"/>
                </a:solidFill>
                <a:ln w="571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フローチャート: 論理積ゲート 91"/>
                <p:cNvSpPr/>
                <p:nvPr/>
              </p:nvSpPr>
              <p:spPr>
                <a:xfrm rot="5400000">
                  <a:off x="2031109" y="3525833"/>
                  <a:ext cx="104406" cy="216024"/>
                </a:xfrm>
                <a:prstGeom prst="flowChartDelay">
                  <a:avLst/>
                </a:prstGeom>
                <a:solidFill>
                  <a:srgbClr val="C00000"/>
                </a:solidFill>
                <a:ln w="571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1" name="グループ化 90"/>
              <p:cNvGrpSpPr/>
              <p:nvPr/>
            </p:nvGrpSpPr>
            <p:grpSpPr>
              <a:xfrm>
                <a:off x="6526578" y="4028556"/>
                <a:ext cx="1006567" cy="1620189"/>
                <a:chOff x="603609" y="2891098"/>
                <a:chExt cx="1006567" cy="1699952"/>
              </a:xfrm>
            </p:grpSpPr>
            <p:sp>
              <p:nvSpPr>
                <p:cNvPr id="92" name="片側の 2 つの角を丸めた四角形 91"/>
                <p:cNvSpPr/>
                <p:nvPr/>
              </p:nvSpPr>
              <p:spPr>
                <a:xfrm>
                  <a:off x="706583" y="3756644"/>
                  <a:ext cx="792088" cy="834406"/>
                </a:xfrm>
                <a:prstGeom prst="round2SameRect">
                  <a:avLst/>
                </a:prstGeom>
                <a:solidFill>
                  <a:srgbClr val="0070C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" name="台形 92"/>
                <p:cNvSpPr/>
                <p:nvPr/>
              </p:nvSpPr>
              <p:spPr>
                <a:xfrm rot="10800000">
                  <a:off x="913083" y="3756644"/>
                  <a:ext cx="379090" cy="824484"/>
                </a:xfrm>
                <a:prstGeom prst="trapezoid">
                  <a:avLst/>
                </a:prstGeom>
                <a:solidFill>
                  <a:sysClr val="window" lastClr="FFFFFF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台形 93"/>
                <p:cNvSpPr/>
                <p:nvPr/>
              </p:nvSpPr>
              <p:spPr>
                <a:xfrm rot="10800000">
                  <a:off x="988699" y="3756643"/>
                  <a:ext cx="216024" cy="176412"/>
                </a:xfrm>
                <a:prstGeom prst="trapezoid">
                  <a:avLst>
                    <a:gd name="adj" fmla="val 28037"/>
                  </a:avLst>
                </a:prstGeom>
                <a:solidFill>
                  <a:srgbClr val="C0000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台形 94"/>
                <p:cNvSpPr/>
                <p:nvPr/>
              </p:nvSpPr>
              <p:spPr>
                <a:xfrm rot="10800000" flipV="1">
                  <a:off x="988699" y="3923512"/>
                  <a:ext cx="216024" cy="667538"/>
                </a:xfrm>
                <a:prstGeom prst="trapezoid">
                  <a:avLst>
                    <a:gd name="adj" fmla="val 26103"/>
                  </a:avLst>
                </a:prstGeom>
                <a:solidFill>
                  <a:srgbClr val="C0000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6" name="グループ化 95"/>
                <p:cNvGrpSpPr/>
                <p:nvPr/>
              </p:nvGrpSpPr>
              <p:grpSpPr>
                <a:xfrm>
                  <a:off x="782386" y="3757613"/>
                  <a:ext cx="634565" cy="833437"/>
                  <a:chOff x="3876675" y="3757613"/>
                  <a:chExt cx="634565" cy="833437"/>
                </a:xfrm>
                <a:solidFill>
                  <a:srgbClr val="0070C0"/>
                </a:solidFill>
              </p:grpSpPr>
              <p:sp>
                <p:nvSpPr>
                  <p:cNvPr id="104" name="フリーフォーム 103"/>
                  <p:cNvSpPr/>
                  <p:nvPr/>
                </p:nvSpPr>
                <p:spPr>
                  <a:xfrm>
                    <a:off x="3876675" y="3757613"/>
                    <a:ext cx="314325" cy="833437"/>
                  </a:xfrm>
                  <a:custGeom>
                    <a:avLst/>
                    <a:gdLst>
                      <a:gd name="connsiteX0" fmla="*/ 314325 w 314325"/>
                      <a:gd name="connsiteY0" fmla="*/ 828675 h 833437"/>
                      <a:gd name="connsiteX1" fmla="*/ 180975 w 314325"/>
                      <a:gd name="connsiteY1" fmla="*/ 0 h 833437"/>
                      <a:gd name="connsiteX2" fmla="*/ 57150 w 314325"/>
                      <a:gd name="connsiteY2" fmla="*/ 0 h 833437"/>
                      <a:gd name="connsiteX3" fmla="*/ 0 w 314325"/>
                      <a:gd name="connsiteY3" fmla="*/ 280987 h 833437"/>
                      <a:gd name="connsiteX4" fmla="*/ 142875 w 314325"/>
                      <a:gd name="connsiteY4" fmla="*/ 357187 h 833437"/>
                      <a:gd name="connsiteX5" fmla="*/ 66675 w 314325"/>
                      <a:gd name="connsiteY5" fmla="*/ 471487 h 833437"/>
                      <a:gd name="connsiteX6" fmla="*/ 200025 w 314325"/>
                      <a:gd name="connsiteY6" fmla="*/ 833437 h 833437"/>
                      <a:gd name="connsiteX7" fmla="*/ 314325 w 314325"/>
                      <a:gd name="connsiteY7" fmla="*/ 828675 h 833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4325" h="833437">
                        <a:moveTo>
                          <a:pt x="314325" y="828675"/>
                        </a:moveTo>
                        <a:lnTo>
                          <a:pt x="180975" y="0"/>
                        </a:lnTo>
                        <a:lnTo>
                          <a:pt x="57150" y="0"/>
                        </a:lnTo>
                        <a:lnTo>
                          <a:pt x="0" y="280987"/>
                        </a:lnTo>
                        <a:lnTo>
                          <a:pt x="142875" y="357187"/>
                        </a:lnTo>
                        <a:lnTo>
                          <a:pt x="66675" y="471487"/>
                        </a:lnTo>
                        <a:lnTo>
                          <a:pt x="200025" y="833437"/>
                        </a:lnTo>
                        <a:lnTo>
                          <a:pt x="314325" y="828675"/>
                        </a:lnTo>
                        <a:close/>
                      </a:path>
                    </a:pathLst>
                  </a:cu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" name="フリーフォーム 104"/>
                  <p:cNvSpPr/>
                  <p:nvPr/>
                </p:nvSpPr>
                <p:spPr>
                  <a:xfrm flipH="1">
                    <a:off x="4196915" y="3757613"/>
                    <a:ext cx="314325" cy="833437"/>
                  </a:xfrm>
                  <a:custGeom>
                    <a:avLst/>
                    <a:gdLst>
                      <a:gd name="connsiteX0" fmla="*/ 314325 w 314325"/>
                      <a:gd name="connsiteY0" fmla="*/ 828675 h 833437"/>
                      <a:gd name="connsiteX1" fmla="*/ 180975 w 314325"/>
                      <a:gd name="connsiteY1" fmla="*/ 0 h 833437"/>
                      <a:gd name="connsiteX2" fmla="*/ 57150 w 314325"/>
                      <a:gd name="connsiteY2" fmla="*/ 0 h 833437"/>
                      <a:gd name="connsiteX3" fmla="*/ 0 w 314325"/>
                      <a:gd name="connsiteY3" fmla="*/ 280987 h 833437"/>
                      <a:gd name="connsiteX4" fmla="*/ 142875 w 314325"/>
                      <a:gd name="connsiteY4" fmla="*/ 357187 h 833437"/>
                      <a:gd name="connsiteX5" fmla="*/ 66675 w 314325"/>
                      <a:gd name="connsiteY5" fmla="*/ 471487 h 833437"/>
                      <a:gd name="connsiteX6" fmla="*/ 200025 w 314325"/>
                      <a:gd name="connsiteY6" fmla="*/ 833437 h 833437"/>
                      <a:gd name="connsiteX7" fmla="*/ 314325 w 314325"/>
                      <a:gd name="connsiteY7" fmla="*/ 828675 h 833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4325" h="833437">
                        <a:moveTo>
                          <a:pt x="314325" y="828675"/>
                        </a:moveTo>
                        <a:lnTo>
                          <a:pt x="180975" y="0"/>
                        </a:lnTo>
                        <a:lnTo>
                          <a:pt x="57150" y="0"/>
                        </a:lnTo>
                        <a:lnTo>
                          <a:pt x="0" y="280987"/>
                        </a:lnTo>
                        <a:lnTo>
                          <a:pt x="142875" y="357187"/>
                        </a:lnTo>
                        <a:lnTo>
                          <a:pt x="66675" y="471487"/>
                        </a:lnTo>
                        <a:lnTo>
                          <a:pt x="200025" y="833437"/>
                        </a:lnTo>
                        <a:lnTo>
                          <a:pt x="314325" y="828675"/>
                        </a:lnTo>
                        <a:close/>
                      </a:path>
                    </a:pathLst>
                  </a:custGeom>
                  <a:grpFill/>
                  <a:ln w="571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7" name="円/楕円 96"/>
                <p:cNvSpPr/>
                <p:nvPr/>
              </p:nvSpPr>
              <p:spPr>
                <a:xfrm rot="20700000">
                  <a:off x="603609" y="3357906"/>
                  <a:ext cx="201552" cy="254186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" name="円/楕円 97"/>
                <p:cNvSpPr/>
                <p:nvPr/>
              </p:nvSpPr>
              <p:spPr>
                <a:xfrm rot="900000" flipH="1">
                  <a:off x="1408624" y="3357905"/>
                  <a:ext cx="201552" cy="254186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98"/>
                <p:cNvSpPr/>
                <p:nvPr/>
              </p:nvSpPr>
              <p:spPr>
                <a:xfrm>
                  <a:off x="670578" y="2891098"/>
                  <a:ext cx="864096" cy="86409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円/楕円 99"/>
                <p:cNvSpPr/>
                <p:nvPr/>
              </p:nvSpPr>
              <p:spPr>
                <a:xfrm>
                  <a:off x="706583" y="2996952"/>
                  <a:ext cx="792088" cy="792088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フローチャート: 代替処理 83"/>
                <p:cNvSpPr/>
                <p:nvPr/>
              </p:nvSpPr>
              <p:spPr>
                <a:xfrm>
                  <a:off x="918414" y="3286787"/>
                  <a:ext cx="78659" cy="142213"/>
                </a:xfrm>
                <a:prstGeom prst="flowChartAlternateProcess">
                  <a:avLst/>
                </a:prstGeom>
                <a:solidFill>
                  <a:sysClr val="windowText" lastClr="000000"/>
                </a:solidFill>
                <a:ln w="571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" name="フローチャート: 代替処理 84"/>
                <p:cNvSpPr/>
                <p:nvPr/>
              </p:nvSpPr>
              <p:spPr>
                <a:xfrm>
                  <a:off x="1213514" y="3286787"/>
                  <a:ext cx="78659" cy="142213"/>
                </a:xfrm>
                <a:prstGeom prst="flowChartAlternateProcess">
                  <a:avLst/>
                </a:prstGeom>
                <a:solidFill>
                  <a:sysClr val="windowText" lastClr="000000"/>
                </a:solidFill>
                <a:ln w="571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フローチャート: 論理積ゲート 92"/>
                <p:cNvSpPr/>
                <p:nvPr/>
              </p:nvSpPr>
              <p:spPr>
                <a:xfrm rot="5400000">
                  <a:off x="1044508" y="3525833"/>
                  <a:ext cx="104406" cy="216024"/>
                </a:xfrm>
                <a:prstGeom prst="flowChartDelay">
                  <a:avLst/>
                </a:prstGeom>
                <a:solidFill>
                  <a:srgbClr val="C00000"/>
                </a:solidFill>
                <a:ln w="571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9" name="グループ化 118"/>
          <p:cNvGrpSpPr/>
          <p:nvPr/>
        </p:nvGrpSpPr>
        <p:grpSpPr>
          <a:xfrm>
            <a:off x="441951" y="2659290"/>
            <a:ext cx="1578061" cy="1717404"/>
            <a:chOff x="1989593" y="3763132"/>
            <a:chExt cx="2141104" cy="2330164"/>
          </a:xfrm>
        </p:grpSpPr>
        <p:sp>
          <p:nvSpPr>
            <p:cNvPr id="120" name="円/楕円 119"/>
            <p:cNvSpPr/>
            <p:nvPr/>
          </p:nvSpPr>
          <p:spPr>
            <a:xfrm>
              <a:off x="1989593" y="3952192"/>
              <a:ext cx="2141104" cy="2141104"/>
            </a:xfrm>
            <a:prstGeom prst="ellipse">
              <a:avLst/>
            </a:prstGeom>
            <a:solidFill>
              <a:srgbClr val="4F81BD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1" name="グループ化 120"/>
            <p:cNvGrpSpPr/>
            <p:nvPr/>
          </p:nvGrpSpPr>
          <p:grpSpPr>
            <a:xfrm>
              <a:off x="2453883" y="3763132"/>
              <a:ext cx="1212525" cy="2151037"/>
              <a:chOff x="3515084" y="2818802"/>
              <a:chExt cx="952130" cy="1772248"/>
            </a:xfrm>
          </p:grpSpPr>
          <p:sp>
            <p:nvSpPr>
              <p:cNvPr id="122" name="円/楕円 121"/>
              <p:cNvSpPr/>
              <p:nvPr/>
            </p:nvSpPr>
            <p:spPr>
              <a:xfrm>
                <a:off x="3561415" y="2941100"/>
                <a:ext cx="864096" cy="798945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" name="円/楕円 122"/>
              <p:cNvSpPr/>
              <p:nvPr/>
            </p:nvSpPr>
            <p:spPr>
              <a:xfrm rot="900000" flipH="1">
                <a:off x="4265662" y="3332941"/>
                <a:ext cx="201552" cy="254186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円/楕円 123"/>
              <p:cNvSpPr/>
              <p:nvPr/>
            </p:nvSpPr>
            <p:spPr>
              <a:xfrm rot="20700000">
                <a:off x="3515084" y="3332943"/>
                <a:ext cx="201552" cy="254186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" name="片側の 2 つの角を丸めた四角形 124"/>
              <p:cNvSpPr/>
              <p:nvPr/>
            </p:nvSpPr>
            <p:spPr>
              <a:xfrm>
                <a:off x="3595026" y="3756644"/>
                <a:ext cx="792088" cy="834406"/>
              </a:xfrm>
              <a:prstGeom prst="round2SameRect">
                <a:avLst/>
              </a:prstGeom>
              <a:solidFill>
                <a:srgbClr val="0070C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6" name="グループ化 125"/>
              <p:cNvGrpSpPr/>
              <p:nvPr/>
            </p:nvGrpSpPr>
            <p:grpSpPr>
              <a:xfrm>
                <a:off x="3709884" y="3756643"/>
                <a:ext cx="562372" cy="834406"/>
                <a:chOff x="4808984" y="3756643"/>
                <a:chExt cx="562372" cy="834406"/>
              </a:xfrm>
              <a:solidFill>
                <a:srgbClr val="4BACC6">
                  <a:lumMod val="40000"/>
                  <a:lumOff val="60000"/>
                </a:srgbClr>
              </a:solidFill>
            </p:grpSpPr>
            <p:sp>
              <p:nvSpPr>
                <p:cNvPr id="134" name="正方形/長方形 133"/>
                <p:cNvSpPr/>
                <p:nvPr/>
              </p:nvSpPr>
              <p:spPr>
                <a:xfrm>
                  <a:off x="4808984" y="3756643"/>
                  <a:ext cx="144016" cy="834406"/>
                </a:xfrm>
                <a:prstGeom prst="rect">
                  <a:avLst/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正方形/長方形 134"/>
                <p:cNvSpPr/>
                <p:nvPr/>
              </p:nvSpPr>
              <p:spPr>
                <a:xfrm>
                  <a:off x="5018162" y="3756643"/>
                  <a:ext cx="144016" cy="834406"/>
                </a:xfrm>
                <a:prstGeom prst="rect">
                  <a:avLst/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正方形/長方形 135"/>
                <p:cNvSpPr/>
                <p:nvPr/>
              </p:nvSpPr>
              <p:spPr>
                <a:xfrm>
                  <a:off x="5227340" y="3756643"/>
                  <a:ext cx="144016" cy="834406"/>
                </a:xfrm>
                <a:prstGeom prst="rect">
                  <a:avLst/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7" name="フローチャート: 論理積ゲート 77"/>
              <p:cNvSpPr/>
              <p:nvPr/>
            </p:nvSpPr>
            <p:spPr>
              <a:xfrm rot="5400000">
                <a:off x="3907634" y="3678365"/>
                <a:ext cx="166871" cy="323426"/>
              </a:xfrm>
              <a:prstGeom prst="flowChartDelay">
                <a:avLst/>
              </a:prstGeom>
              <a:solidFill>
                <a:srgbClr val="0070C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円/楕円 127"/>
              <p:cNvSpPr/>
              <p:nvPr/>
            </p:nvSpPr>
            <p:spPr>
              <a:xfrm>
                <a:off x="3595026" y="2996952"/>
                <a:ext cx="792088" cy="792088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フローチャート: 記憶データ 81"/>
              <p:cNvSpPr/>
              <p:nvPr/>
            </p:nvSpPr>
            <p:spPr>
              <a:xfrm rot="5400000">
                <a:off x="3869232" y="2648019"/>
                <a:ext cx="240018" cy="581583"/>
              </a:xfrm>
              <a:prstGeom prst="flowChartOnlineStorage">
                <a:avLst/>
              </a:prstGeom>
              <a:solidFill>
                <a:srgbClr val="0070C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フローチャート: 代替処理 87"/>
              <p:cNvSpPr/>
              <p:nvPr/>
            </p:nvSpPr>
            <p:spPr>
              <a:xfrm>
                <a:off x="3796191" y="3286787"/>
                <a:ext cx="78659" cy="142213"/>
              </a:xfrm>
              <a:prstGeom prst="flowChartAlternateProcess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フローチャート: 代替処理 88"/>
              <p:cNvSpPr/>
              <p:nvPr/>
            </p:nvSpPr>
            <p:spPr>
              <a:xfrm>
                <a:off x="4091291" y="3286787"/>
                <a:ext cx="78659" cy="142213"/>
              </a:xfrm>
              <a:prstGeom prst="flowChartAlternateProcess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フローチャート: 論理積ゲート 93"/>
              <p:cNvSpPr/>
              <p:nvPr/>
            </p:nvSpPr>
            <p:spPr>
              <a:xfrm rot="5400000">
                <a:off x="3931810" y="3525833"/>
                <a:ext cx="104406" cy="216024"/>
              </a:xfrm>
              <a:prstGeom prst="flowChartDelay">
                <a:avLst/>
              </a:prstGeom>
              <a:solidFill>
                <a:srgbClr val="C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フローチャート: 論理積ゲート 94"/>
              <p:cNvSpPr/>
              <p:nvPr/>
            </p:nvSpPr>
            <p:spPr>
              <a:xfrm rot="5400000">
                <a:off x="3931810" y="3521071"/>
                <a:ext cx="104406" cy="216024"/>
              </a:xfrm>
              <a:prstGeom prst="flowChartDelay">
                <a:avLst/>
              </a:prstGeom>
              <a:solidFill>
                <a:srgbClr val="C0000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7" name="グループ化 136"/>
          <p:cNvGrpSpPr/>
          <p:nvPr/>
        </p:nvGrpSpPr>
        <p:grpSpPr>
          <a:xfrm>
            <a:off x="2311185" y="2704296"/>
            <a:ext cx="1578061" cy="1632320"/>
            <a:chOff x="4218443" y="3838496"/>
            <a:chExt cx="2141104" cy="2214722"/>
          </a:xfrm>
        </p:grpSpPr>
        <p:sp>
          <p:nvSpPr>
            <p:cNvPr id="138" name="円/楕円 137"/>
            <p:cNvSpPr/>
            <p:nvPr/>
          </p:nvSpPr>
          <p:spPr>
            <a:xfrm>
              <a:off x="4218443" y="3912114"/>
              <a:ext cx="2141104" cy="2141104"/>
            </a:xfrm>
            <a:prstGeom prst="ellipse">
              <a:avLst/>
            </a:prstGeom>
            <a:solidFill>
              <a:srgbClr val="4F81BD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9" name="グループ化 138"/>
            <p:cNvGrpSpPr/>
            <p:nvPr/>
          </p:nvGrpSpPr>
          <p:grpSpPr>
            <a:xfrm>
              <a:off x="4672734" y="3838496"/>
              <a:ext cx="1232522" cy="2080465"/>
              <a:chOff x="5205837" y="2876947"/>
              <a:chExt cx="967833" cy="1714104"/>
            </a:xfrm>
          </p:grpSpPr>
          <p:sp>
            <p:nvSpPr>
              <p:cNvPr id="140" name="片側の 2 つの角を丸めた四角形 139"/>
              <p:cNvSpPr/>
              <p:nvPr/>
            </p:nvSpPr>
            <p:spPr>
              <a:xfrm>
                <a:off x="5239262" y="2924946"/>
                <a:ext cx="902724" cy="9985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140"/>
              <p:cNvSpPr/>
              <p:nvPr/>
            </p:nvSpPr>
            <p:spPr>
              <a:xfrm rot="900000" flipH="1">
                <a:off x="5972118" y="3332940"/>
                <a:ext cx="201552" cy="254186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円/楕円 141"/>
              <p:cNvSpPr/>
              <p:nvPr/>
            </p:nvSpPr>
            <p:spPr>
              <a:xfrm rot="20700000">
                <a:off x="5205837" y="3332943"/>
                <a:ext cx="201552" cy="254186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片側の 2 つの角を丸めた四角形 142"/>
              <p:cNvSpPr/>
              <p:nvPr/>
            </p:nvSpPr>
            <p:spPr>
              <a:xfrm>
                <a:off x="5292501" y="3756645"/>
                <a:ext cx="792088" cy="834406"/>
              </a:xfrm>
              <a:prstGeom prst="round2SameRect">
                <a:avLst/>
              </a:prstGeom>
              <a:solidFill>
                <a:srgbClr val="FF9999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44" name="グループ化 143"/>
              <p:cNvGrpSpPr/>
              <p:nvPr/>
            </p:nvGrpSpPr>
            <p:grpSpPr>
              <a:xfrm>
                <a:off x="5407359" y="3756644"/>
                <a:ext cx="562372" cy="834406"/>
                <a:chOff x="4808984" y="3756643"/>
                <a:chExt cx="562372" cy="834406"/>
              </a:xfrm>
              <a:solidFill>
                <a:srgbClr val="FF0066"/>
              </a:solidFill>
            </p:grpSpPr>
            <p:sp>
              <p:nvSpPr>
                <p:cNvPr id="151" name="正方形/長方形 150"/>
                <p:cNvSpPr/>
                <p:nvPr/>
              </p:nvSpPr>
              <p:spPr>
                <a:xfrm>
                  <a:off x="4808984" y="3756643"/>
                  <a:ext cx="144016" cy="834406"/>
                </a:xfrm>
                <a:prstGeom prst="rect">
                  <a:avLst/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正方形/長方形 151"/>
                <p:cNvSpPr/>
                <p:nvPr/>
              </p:nvSpPr>
              <p:spPr>
                <a:xfrm>
                  <a:off x="5018162" y="3756643"/>
                  <a:ext cx="144016" cy="834406"/>
                </a:xfrm>
                <a:prstGeom prst="rect">
                  <a:avLst/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正方形/長方形 152"/>
                <p:cNvSpPr/>
                <p:nvPr/>
              </p:nvSpPr>
              <p:spPr>
                <a:xfrm>
                  <a:off x="5227340" y="3756643"/>
                  <a:ext cx="144016" cy="834406"/>
                </a:xfrm>
                <a:prstGeom prst="rect">
                  <a:avLst/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5" name="フローチャート: 論理積ゲート 78"/>
              <p:cNvSpPr/>
              <p:nvPr/>
            </p:nvSpPr>
            <p:spPr>
              <a:xfrm rot="5400000">
                <a:off x="5605109" y="3678368"/>
                <a:ext cx="166871" cy="323426"/>
              </a:xfrm>
              <a:prstGeom prst="flowChartDelay">
                <a:avLst/>
              </a:prstGeom>
              <a:solidFill>
                <a:srgbClr val="FF9999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円/楕円 145"/>
              <p:cNvSpPr/>
              <p:nvPr/>
            </p:nvSpPr>
            <p:spPr>
              <a:xfrm>
                <a:off x="5292501" y="2996953"/>
                <a:ext cx="792088" cy="792088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フローチャート: 記憶データ 82"/>
              <p:cNvSpPr/>
              <p:nvPr/>
            </p:nvSpPr>
            <p:spPr>
              <a:xfrm rot="5400000">
                <a:off x="5566706" y="2706164"/>
                <a:ext cx="240018" cy="581583"/>
              </a:xfrm>
              <a:prstGeom prst="flowChartOnlineStorage">
                <a:avLst/>
              </a:prstGeom>
              <a:solidFill>
                <a:srgbClr val="FF9999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フローチャート: 代替処理 89"/>
              <p:cNvSpPr/>
              <p:nvPr/>
            </p:nvSpPr>
            <p:spPr>
              <a:xfrm>
                <a:off x="5488904" y="3286788"/>
                <a:ext cx="81532" cy="180020"/>
              </a:xfrm>
              <a:prstGeom prst="flowChartAlternateProcess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9" name="フローチャート: 代替処理 90"/>
              <p:cNvSpPr/>
              <p:nvPr/>
            </p:nvSpPr>
            <p:spPr>
              <a:xfrm>
                <a:off x="5784004" y="3286788"/>
                <a:ext cx="81532" cy="180020"/>
              </a:xfrm>
              <a:prstGeom prst="flowChartAlternateProcess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フローチャート: 論理積ゲート 95"/>
              <p:cNvSpPr/>
              <p:nvPr/>
            </p:nvSpPr>
            <p:spPr>
              <a:xfrm rot="5400000">
                <a:off x="5634047" y="3521072"/>
                <a:ext cx="104406" cy="216024"/>
              </a:xfrm>
              <a:prstGeom prst="flowChartDelay">
                <a:avLst/>
              </a:prstGeom>
              <a:solidFill>
                <a:srgbClr val="C0000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54" name="グループ化 153"/>
          <p:cNvGrpSpPr/>
          <p:nvPr/>
        </p:nvGrpSpPr>
        <p:grpSpPr>
          <a:xfrm>
            <a:off x="4190622" y="2768694"/>
            <a:ext cx="1578061" cy="1608001"/>
            <a:chOff x="1989593" y="3911570"/>
            <a:chExt cx="2141104" cy="2181726"/>
          </a:xfrm>
        </p:grpSpPr>
        <p:sp>
          <p:nvSpPr>
            <p:cNvPr id="155" name="円/楕円 154"/>
            <p:cNvSpPr/>
            <p:nvPr/>
          </p:nvSpPr>
          <p:spPr>
            <a:xfrm>
              <a:off x="1989593" y="3952192"/>
              <a:ext cx="2141104" cy="214110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56" name="グループ化 155"/>
            <p:cNvGrpSpPr/>
            <p:nvPr/>
          </p:nvGrpSpPr>
          <p:grpSpPr>
            <a:xfrm>
              <a:off x="2453883" y="3911570"/>
              <a:ext cx="1212525" cy="2002600"/>
              <a:chOff x="3515084" y="2941100"/>
              <a:chExt cx="952130" cy="1649950"/>
            </a:xfrm>
          </p:grpSpPr>
          <p:sp>
            <p:nvSpPr>
              <p:cNvPr id="157" name="円/楕円 156"/>
              <p:cNvSpPr/>
              <p:nvPr/>
            </p:nvSpPr>
            <p:spPr>
              <a:xfrm>
                <a:off x="3561415" y="2941100"/>
                <a:ext cx="864096" cy="798945"/>
              </a:xfrm>
              <a:prstGeom prst="ellipse">
                <a:avLst/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8" name="円/楕円 157"/>
              <p:cNvSpPr/>
              <p:nvPr/>
            </p:nvSpPr>
            <p:spPr>
              <a:xfrm rot="900000" flipH="1">
                <a:off x="4265662" y="3332941"/>
                <a:ext cx="201552" cy="254186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" name="円/楕円 158"/>
              <p:cNvSpPr/>
              <p:nvPr/>
            </p:nvSpPr>
            <p:spPr>
              <a:xfrm rot="20700000">
                <a:off x="3515084" y="3332943"/>
                <a:ext cx="201552" cy="254186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0" name="片側の 2 つの角を丸めた四角形 159"/>
              <p:cNvSpPr/>
              <p:nvPr/>
            </p:nvSpPr>
            <p:spPr>
              <a:xfrm>
                <a:off x="3595026" y="3756644"/>
                <a:ext cx="792088" cy="834406"/>
              </a:xfrm>
              <a:prstGeom prst="round2SameRect">
                <a:avLst/>
              </a:prstGeom>
              <a:solidFill>
                <a:srgbClr val="0070C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2" name="フローチャート: 論理積ゲート 77"/>
              <p:cNvSpPr/>
              <p:nvPr/>
            </p:nvSpPr>
            <p:spPr>
              <a:xfrm rot="5400000">
                <a:off x="3907634" y="3678365"/>
                <a:ext cx="166871" cy="323426"/>
              </a:xfrm>
              <a:prstGeom prst="flowChartDelay">
                <a:avLst/>
              </a:prstGeom>
              <a:solidFill>
                <a:srgbClr val="0070C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3" name="円/楕円 162"/>
              <p:cNvSpPr/>
              <p:nvPr/>
            </p:nvSpPr>
            <p:spPr>
              <a:xfrm>
                <a:off x="3595026" y="2996952"/>
                <a:ext cx="792088" cy="792088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フローチャート: 代替処理 87"/>
              <p:cNvSpPr/>
              <p:nvPr/>
            </p:nvSpPr>
            <p:spPr>
              <a:xfrm>
                <a:off x="3796191" y="3286787"/>
                <a:ext cx="78659" cy="142213"/>
              </a:xfrm>
              <a:prstGeom prst="flowChartAlternateProcess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フローチャート: 代替処理 88"/>
              <p:cNvSpPr/>
              <p:nvPr/>
            </p:nvSpPr>
            <p:spPr>
              <a:xfrm>
                <a:off x="4091291" y="3286787"/>
                <a:ext cx="78659" cy="142213"/>
              </a:xfrm>
              <a:prstGeom prst="flowChartAlternateProcess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フローチャート: 論理積ゲート 93"/>
              <p:cNvSpPr/>
              <p:nvPr/>
            </p:nvSpPr>
            <p:spPr>
              <a:xfrm rot="5400000">
                <a:off x="3931810" y="3525833"/>
                <a:ext cx="104406" cy="216024"/>
              </a:xfrm>
              <a:prstGeom prst="flowChartDelay">
                <a:avLst/>
              </a:prstGeom>
              <a:solidFill>
                <a:srgbClr val="C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8" name="フローチャート: 論理積ゲート 94"/>
              <p:cNvSpPr/>
              <p:nvPr/>
            </p:nvSpPr>
            <p:spPr>
              <a:xfrm rot="5400000">
                <a:off x="3931810" y="3521071"/>
                <a:ext cx="104406" cy="216024"/>
              </a:xfrm>
              <a:prstGeom prst="flowChartDelay">
                <a:avLst/>
              </a:prstGeom>
              <a:solidFill>
                <a:srgbClr val="C0000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72" name="グループ化 171"/>
          <p:cNvGrpSpPr/>
          <p:nvPr/>
        </p:nvGrpSpPr>
        <p:grpSpPr>
          <a:xfrm>
            <a:off x="6057685" y="2747234"/>
            <a:ext cx="1578061" cy="1589382"/>
            <a:chOff x="4218443" y="3896754"/>
            <a:chExt cx="2141104" cy="2156464"/>
          </a:xfrm>
        </p:grpSpPr>
        <p:sp>
          <p:nvSpPr>
            <p:cNvPr id="173" name="円/楕円 172"/>
            <p:cNvSpPr/>
            <p:nvPr/>
          </p:nvSpPr>
          <p:spPr>
            <a:xfrm>
              <a:off x="4218443" y="3912114"/>
              <a:ext cx="2141104" cy="214110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74" name="グループ化 173"/>
            <p:cNvGrpSpPr/>
            <p:nvPr/>
          </p:nvGrpSpPr>
          <p:grpSpPr>
            <a:xfrm>
              <a:off x="4672734" y="3896754"/>
              <a:ext cx="1232522" cy="2022207"/>
              <a:chOff x="5205837" y="2924946"/>
              <a:chExt cx="967833" cy="1666105"/>
            </a:xfrm>
          </p:grpSpPr>
          <p:sp>
            <p:nvSpPr>
              <p:cNvPr id="175" name="片側の 2 つの角を丸めた四角形 174"/>
              <p:cNvSpPr/>
              <p:nvPr/>
            </p:nvSpPr>
            <p:spPr>
              <a:xfrm>
                <a:off x="5239262" y="2924946"/>
                <a:ext cx="902724" cy="9985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6" name="円/楕円 175"/>
              <p:cNvSpPr/>
              <p:nvPr/>
            </p:nvSpPr>
            <p:spPr>
              <a:xfrm rot="900000" flipH="1">
                <a:off x="5972118" y="3332940"/>
                <a:ext cx="201552" cy="254186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7" name="円/楕円 176"/>
              <p:cNvSpPr/>
              <p:nvPr/>
            </p:nvSpPr>
            <p:spPr>
              <a:xfrm rot="20700000">
                <a:off x="5205837" y="3332943"/>
                <a:ext cx="201552" cy="254186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8" name="片側の 2 つの角を丸めた四角形 177"/>
              <p:cNvSpPr/>
              <p:nvPr/>
            </p:nvSpPr>
            <p:spPr>
              <a:xfrm>
                <a:off x="5292501" y="3756645"/>
                <a:ext cx="792088" cy="834406"/>
              </a:xfrm>
              <a:prstGeom prst="round2SameRect">
                <a:avLst/>
              </a:prstGeom>
              <a:solidFill>
                <a:srgbClr val="FF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0" name="フローチャート: 論理積ゲート 78"/>
              <p:cNvSpPr/>
              <p:nvPr/>
            </p:nvSpPr>
            <p:spPr>
              <a:xfrm rot="5400000">
                <a:off x="5605109" y="3678368"/>
                <a:ext cx="166871" cy="323426"/>
              </a:xfrm>
              <a:prstGeom prst="flowChartDelay">
                <a:avLst/>
              </a:prstGeom>
              <a:solidFill>
                <a:srgbClr val="FF0000"/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1" name="円/楕円 180"/>
              <p:cNvSpPr/>
              <p:nvPr/>
            </p:nvSpPr>
            <p:spPr>
              <a:xfrm>
                <a:off x="5292501" y="2996953"/>
                <a:ext cx="792088" cy="792088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571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フローチャート: 代替処理 89"/>
              <p:cNvSpPr/>
              <p:nvPr/>
            </p:nvSpPr>
            <p:spPr>
              <a:xfrm>
                <a:off x="5488904" y="3286788"/>
                <a:ext cx="81532" cy="180020"/>
              </a:xfrm>
              <a:prstGeom prst="flowChartAlternateProcess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フローチャート: 代替処理 90"/>
              <p:cNvSpPr/>
              <p:nvPr/>
            </p:nvSpPr>
            <p:spPr>
              <a:xfrm>
                <a:off x="5784004" y="3286788"/>
                <a:ext cx="81532" cy="180020"/>
              </a:xfrm>
              <a:prstGeom prst="flowChartAlternateProcess">
                <a:avLst/>
              </a:prstGeom>
              <a:solidFill>
                <a:sysClr val="windowText" lastClr="00000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フローチャート: 論理積ゲート 95"/>
              <p:cNvSpPr/>
              <p:nvPr/>
            </p:nvSpPr>
            <p:spPr>
              <a:xfrm rot="5400000">
                <a:off x="5634047" y="3521072"/>
                <a:ext cx="104406" cy="216024"/>
              </a:xfrm>
              <a:prstGeom prst="flowChartDelay">
                <a:avLst/>
              </a:prstGeom>
              <a:solidFill>
                <a:srgbClr val="C0000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7778981" y="894769"/>
            <a:ext cx="1722410" cy="1516038"/>
            <a:chOff x="4047750" y="894769"/>
            <a:chExt cx="1722410" cy="1516038"/>
          </a:xfrm>
        </p:grpSpPr>
        <p:sp>
          <p:nvSpPr>
            <p:cNvPr id="208" name="円/楕円 207"/>
            <p:cNvSpPr/>
            <p:nvPr/>
          </p:nvSpPr>
          <p:spPr>
            <a:xfrm>
              <a:off x="4198962" y="894769"/>
              <a:ext cx="1516038" cy="1516038"/>
            </a:xfrm>
            <a:prstGeom prst="ellipse">
              <a:avLst/>
            </a:prstGeom>
            <a:solidFill>
              <a:srgbClr val="99CCFF"/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89" name="グループ化 188"/>
            <p:cNvGrpSpPr/>
            <p:nvPr/>
          </p:nvGrpSpPr>
          <p:grpSpPr>
            <a:xfrm rot="2700000">
              <a:off x="4466951" y="784633"/>
              <a:ext cx="884008" cy="1722410"/>
              <a:chOff x="2216696" y="1268760"/>
              <a:chExt cx="1152128" cy="2244825"/>
            </a:xfrm>
            <a:solidFill>
              <a:srgbClr val="FFFF00"/>
            </a:solidFill>
          </p:grpSpPr>
          <p:sp>
            <p:nvSpPr>
              <p:cNvPr id="190" name="正方形/長方形 189"/>
              <p:cNvSpPr/>
              <p:nvPr/>
            </p:nvSpPr>
            <p:spPr>
              <a:xfrm>
                <a:off x="2818862" y="2996952"/>
                <a:ext cx="289932" cy="2286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正方形/長方形 190"/>
              <p:cNvSpPr/>
              <p:nvPr/>
            </p:nvSpPr>
            <p:spPr>
              <a:xfrm>
                <a:off x="2818862" y="3284860"/>
                <a:ext cx="289932" cy="156592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91"/>
              <p:cNvSpPr/>
              <p:nvPr/>
            </p:nvSpPr>
            <p:spPr>
              <a:xfrm>
                <a:off x="2720752" y="2348880"/>
                <a:ext cx="144016" cy="1164705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ドーナツ 192"/>
              <p:cNvSpPr/>
              <p:nvPr/>
            </p:nvSpPr>
            <p:spPr>
              <a:xfrm>
                <a:off x="2216696" y="1268760"/>
                <a:ext cx="1152128" cy="1152128"/>
              </a:xfrm>
              <a:prstGeom prst="donut">
                <a:avLst>
                  <a:gd name="adj" fmla="val 14576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4197354" y="793921"/>
            <a:ext cx="1516038" cy="1674102"/>
            <a:chOff x="2319362" y="799789"/>
            <a:chExt cx="1516038" cy="1674102"/>
          </a:xfrm>
        </p:grpSpPr>
        <p:sp>
          <p:nvSpPr>
            <p:cNvPr id="207" name="円/楕円 206"/>
            <p:cNvSpPr/>
            <p:nvPr/>
          </p:nvSpPr>
          <p:spPr>
            <a:xfrm>
              <a:off x="2319362" y="894769"/>
              <a:ext cx="1516038" cy="1516038"/>
            </a:xfrm>
            <a:prstGeom prst="ellipse">
              <a:avLst/>
            </a:prstGeom>
            <a:solidFill>
              <a:srgbClr val="99CCFF"/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94" name="グループ化 193"/>
            <p:cNvGrpSpPr/>
            <p:nvPr/>
          </p:nvGrpSpPr>
          <p:grpSpPr>
            <a:xfrm rot="1800000">
              <a:off x="2595129" y="799789"/>
              <a:ext cx="750409" cy="1674102"/>
              <a:chOff x="4736976" y="1336576"/>
              <a:chExt cx="1008112" cy="224901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195" name="台形 194"/>
              <p:cNvSpPr/>
              <p:nvPr/>
            </p:nvSpPr>
            <p:spPr>
              <a:xfrm rot="10800000">
                <a:off x="5079484" y="2636912"/>
                <a:ext cx="323096" cy="948680"/>
              </a:xfrm>
              <a:prstGeom prst="trapezoid">
                <a:avLst>
                  <a:gd name="adj" fmla="val 41629"/>
                </a:avLst>
              </a:prstGeom>
              <a:solidFill>
                <a:schemeClr val="bg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95"/>
              <p:cNvSpPr/>
              <p:nvPr/>
            </p:nvSpPr>
            <p:spPr>
              <a:xfrm>
                <a:off x="5205028" y="1705412"/>
                <a:ext cx="72008" cy="936104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台形 196"/>
              <p:cNvSpPr/>
              <p:nvPr/>
            </p:nvSpPr>
            <p:spPr>
              <a:xfrm rot="10800000">
                <a:off x="4736976" y="1988840"/>
                <a:ext cx="1008112" cy="1368152"/>
              </a:xfrm>
              <a:prstGeom prst="trapezoid">
                <a:avLst>
                  <a:gd name="adj" fmla="val 41629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台形 197"/>
              <p:cNvSpPr/>
              <p:nvPr/>
            </p:nvSpPr>
            <p:spPr>
              <a:xfrm rot="10800000">
                <a:off x="4881364" y="1988840"/>
                <a:ext cx="719336" cy="1368152"/>
              </a:xfrm>
              <a:prstGeom prst="trapezoid">
                <a:avLst>
                  <a:gd name="adj" fmla="val 41629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台形 198"/>
              <p:cNvSpPr/>
              <p:nvPr/>
            </p:nvSpPr>
            <p:spPr>
              <a:xfrm rot="10800000">
                <a:off x="5088632" y="1988840"/>
                <a:ext cx="304800" cy="1368152"/>
              </a:xfrm>
              <a:prstGeom prst="trapezoid">
                <a:avLst>
                  <a:gd name="adj" fmla="val 41629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U ターン矢印 199"/>
              <p:cNvSpPr/>
              <p:nvPr/>
            </p:nvSpPr>
            <p:spPr>
              <a:xfrm>
                <a:off x="5198348" y="1336576"/>
                <a:ext cx="436549" cy="432048"/>
              </a:xfrm>
              <a:prstGeom prst="uturnArrow">
                <a:avLst>
                  <a:gd name="adj1" fmla="val 25000"/>
                  <a:gd name="adj2" fmla="val 11772"/>
                  <a:gd name="adj3" fmla="val 0"/>
                  <a:gd name="adj4" fmla="val 43750"/>
                  <a:gd name="adj5" fmla="val 750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7924906" y="4767730"/>
            <a:ext cx="1516038" cy="1516038"/>
            <a:chOff x="6089514" y="894769"/>
            <a:chExt cx="1516038" cy="1516038"/>
          </a:xfrm>
        </p:grpSpPr>
        <p:sp>
          <p:nvSpPr>
            <p:cNvPr id="209" name="円/楕円 208"/>
            <p:cNvSpPr/>
            <p:nvPr/>
          </p:nvSpPr>
          <p:spPr>
            <a:xfrm>
              <a:off x="6089514" y="894769"/>
              <a:ext cx="1516038" cy="1516038"/>
            </a:xfrm>
            <a:prstGeom prst="ellipse">
              <a:avLst/>
            </a:prstGeom>
            <a:solidFill>
              <a:srgbClr val="99CCFF"/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01" name="グループ化 200"/>
            <p:cNvGrpSpPr/>
            <p:nvPr/>
          </p:nvGrpSpPr>
          <p:grpSpPr>
            <a:xfrm rot="20892723">
              <a:off x="6177157" y="1090411"/>
              <a:ext cx="1278880" cy="1124754"/>
              <a:chOff x="3080792" y="3284984"/>
              <a:chExt cx="1064378" cy="936104"/>
            </a:xfrm>
            <a:solidFill>
              <a:srgbClr val="CC6600"/>
            </a:solidFill>
          </p:grpSpPr>
          <p:sp>
            <p:nvSpPr>
              <p:cNvPr id="202" name="U ターン矢印 201"/>
              <p:cNvSpPr/>
              <p:nvPr/>
            </p:nvSpPr>
            <p:spPr>
              <a:xfrm>
                <a:off x="3396957" y="3284984"/>
                <a:ext cx="432048" cy="216024"/>
              </a:xfrm>
              <a:prstGeom prst="uturnArrow">
                <a:avLst>
                  <a:gd name="adj1" fmla="val 26025"/>
                  <a:gd name="adj2" fmla="val 25000"/>
                  <a:gd name="adj3" fmla="val 0"/>
                  <a:gd name="adj4" fmla="val 29695"/>
                  <a:gd name="adj5" fmla="val 1000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片側の 2 つの角を丸めた四角形 202"/>
              <p:cNvSpPr/>
              <p:nvPr/>
            </p:nvSpPr>
            <p:spPr>
              <a:xfrm>
                <a:off x="3080792" y="3429000"/>
                <a:ext cx="1064378" cy="792088"/>
              </a:xfrm>
              <a:prstGeom prst="round2Same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片側の 2 つの角を丸めた四角形 203"/>
              <p:cNvSpPr/>
              <p:nvPr/>
            </p:nvSpPr>
            <p:spPr>
              <a:xfrm rot="10800000">
                <a:off x="3360954" y="3428999"/>
                <a:ext cx="504055" cy="216024"/>
              </a:xfrm>
              <a:prstGeom prst="round2Same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円/楕円 204"/>
              <p:cNvSpPr/>
              <p:nvPr/>
            </p:nvSpPr>
            <p:spPr>
              <a:xfrm>
                <a:off x="3440832" y="3501008"/>
                <a:ext cx="72008" cy="72008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円/楕円 205"/>
              <p:cNvSpPr/>
              <p:nvPr/>
            </p:nvSpPr>
            <p:spPr>
              <a:xfrm>
                <a:off x="3720993" y="3501008"/>
                <a:ext cx="72008" cy="72008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0" name="グループ化 209"/>
          <p:cNvGrpSpPr/>
          <p:nvPr/>
        </p:nvGrpSpPr>
        <p:grpSpPr>
          <a:xfrm>
            <a:off x="2254789" y="829011"/>
            <a:ext cx="1657521" cy="1572581"/>
            <a:chOff x="5157057" y="3716312"/>
            <a:chExt cx="2209767" cy="2096527"/>
          </a:xfrm>
        </p:grpSpPr>
        <p:sp>
          <p:nvSpPr>
            <p:cNvPr id="211" name="円/楕円 210"/>
            <p:cNvSpPr/>
            <p:nvPr/>
          </p:nvSpPr>
          <p:spPr>
            <a:xfrm>
              <a:off x="5270297" y="3716312"/>
              <a:ext cx="2096527" cy="2096527"/>
            </a:xfrm>
            <a:prstGeom prst="ellipse">
              <a:avLst/>
            </a:prstGeom>
            <a:solidFill>
              <a:srgbClr val="FFCCCC"/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12" name="グループ化 211"/>
            <p:cNvGrpSpPr/>
            <p:nvPr/>
          </p:nvGrpSpPr>
          <p:grpSpPr>
            <a:xfrm>
              <a:off x="5157057" y="4169692"/>
              <a:ext cx="2132733" cy="1080120"/>
              <a:chOff x="1929500" y="4832738"/>
              <a:chExt cx="2132733" cy="1080120"/>
            </a:xfrm>
          </p:grpSpPr>
          <p:sp>
            <p:nvSpPr>
              <p:cNvPr id="213" name="円/楕円 3"/>
              <p:cNvSpPr/>
              <p:nvPr/>
            </p:nvSpPr>
            <p:spPr>
              <a:xfrm>
                <a:off x="1974001" y="5085184"/>
                <a:ext cx="2088232" cy="653028"/>
              </a:xfrm>
              <a:custGeom>
                <a:avLst/>
                <a:gdLst>
                  <a:gd name="connsiteX0" fmla="*/ 0 w 2088232"/>
                  <a:gd name="connsiteY0" fmla="*/ 288032 h 576064"/>
                  <a:gd name="connsiteX1" fmla="*/ 1044116 w 2088232"/>
                  <a:gd name="connsiteY1" fmla="*/ 0 h 576064"/>
                  <a:gd name="connsiteX2" fmla="*/ 2088232 w 2088232"/>
                  <a:gd name="connsiteY2" fmla="*/ 288032 h 576064"/>
                  <a:gd name="connsiteX3" fmla="*/ 1044116 w 2088232"/>
                  <a:gd name="connsiteY3" fmla="*/ 576064 h 576064"/>
                  <a:gd name="connsiteX4" fmla="*/ 0 w 2088232"/>
                  <a:gd name="connsiteY4" fmla="*/ 288032 h 576064"/>
                  <a:gd name="connsiteX0" fmla="*/ 0 w 2088232"/>
                  <a:gd name="connsiteY0" fmla="*/ 288032 h 576064"/>
                  <a:gd name="connsiteX1" fmla="*/ 1044116 w 2088232"/>
                  <a:gd name="connsiteY1" fmla="*/ 0 h 576064"/>
                  <a:gd name="connsiteX2" fmla="*/ 2088232 w 2088232"/>
                  <a:gd name="connsiteY2" fmla="*/ 288032 h 576064"/>
                  <a:gd name="connsiteX3" fmla="*/ 1044116 w 2088232"/>
                  <a:gd name="connsiteY3" fmla="*/ 576064 h 576064"/>
                  <a:gd name="connsiteX4" fmla="*/ 0 w 2088232"/>
                  <a:gd name="connsiteY4" fmla="*/ 288032 h 576064"/>
                  <a:gd name="connsiteX0" fmla="*/ 0 w 2088232"/>
                  <a:gd name="connsiteY0" fmla="*/ 630932 h 918964"/>
                  <a:gd name="connsiteX1" fmla="*/ 1066976 w 2088232"/>
                  <a:gd name="connsiteY1" fmla="*/ 0 h 918964"/>
                  <a:gd name="connsiteX2" fmla="*/ 2088232 w 2088232"/>
                  <a:gd name="connsiteY2" fmla="*/ 630932 h 918964"/>
                  <a:gd name="connsiteX3" fmla="*/ 1044116 w 2088232"/>
                  <a:gd name="connsiteY3" fmla="*/ 918964 h 918964"/>
                  <a:gd name="connsiteX4" fmla="*/ 0 w 2088232"/>
                  <a:gd name="connsiteY4" fmla="*/ 630932 h 918964"/>
                  <a:gd name="connsiteX0" fmla="*/ 0 w 2088232"/>
                  <a:gd name="connsiteY0" fmla="*/ 630932 h 797044"/>
                  <a:gd name="connsiteX1" fmla="*/ 1066976 w 2088232"/>
                  <a:gd name="connsiteY1" fmla="*/ 0 h 797044"/>
                  <a:gd name="connsiteX2" fmla="*/ 2088232 w 2088232"/>
                  <a:gd name="connsiteY2" fmla="*/ 630932 h 797044"/>
                  <a:gd name="connsiteX3" fmla="*/ 1044116 w 2088232"/>
                  <a:gd name="connsiteY3" fmla="*/ 797044 h 797044"/>
                  <a:gd name="connsiteX4" fmla="*/ 0 w 2088232"/>
                  <a:gd name="connsiteY4" fmla="*/ 630932 h 79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88232" h="797044">
                    <a:moveTo>
                      <a:pt x="0" y="630932"/>
                    </a:moveTo>
                    <a:cubicBezTo>
                      <a:pt x="0" y="471856"/>
                      <a:pt x="490327" y="0"/>
                      <a:pt x="1066976" y="0"/>
                    </a:cubicBezTo>
                    <a:cubicBezTo>
                      <a:pt x="1643625" y="0"/>
                      <a:pt x="2088232" y="471856"/>
                      <a:pt x="2088232" y="630932"/>
                    </a:cubicBezTo>
                    <a:cubicBezTo>
                      <a:pt x="2088232" y="790008"/>
                      <a:pt x="1620765" y="797044"/>
                      <a:pt x="1044116" y="797044"/>
                    </a:cubicBezTo>
                    <a:cubicBezTo>
                      <a:pt x="467467" y="797044"/>
                      <a:pt x="0" y="790008"/>
                      <a:pt x="0" y="630932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4" name="星 32 213"/>
              <p:cNvSpPr/>
              <p:nvPr/>
            </p:nvSpPr>
            <p:spPr>
              <a:xfrm>
                <a:off x="2281180" y="4832738"/>
                <a:ext cx="1656871" cy="1080120"/>
              </a:xfrm>
              <a:prstGeom prst="star32">
                <a:avLst>
                  <a:gd name="adj" fmla="val 45026"/>
                </a:avLst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5" name="円/楕円 214"/>
              <p:cNvSpPr/>
              <p:nvPr/>
            </p:nvSpPr>
            <p:spPr>
              <a:xfrm>
                <a:off x="1929500" y="5229200"/>
                <a:ext cx="287196" cy="287196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6" name="円/楕円 215"/>
              <p:cNvSpPr/>
              <p:nvPr/>
            </p:nvSpPr>
            <p:spPr>
              <a:xfrm>
                <a:off x="2216223" y="5229200"/>
                <a:ext cx="287196" cy="287196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7" name="円/楕円 216"/>
              <p:cNvSpPr/>
              <p:nvPr/>
            </p:nvSpPr>
            <p:spPr>
              <a:xfrm>
                <a:off x="2001299" y="5304916"/>
                <a:ext cx="143598" cy="143598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8" name="円/楕円 217"/>
              <p:cNvSpPr/>
              <p:nvPr/>
            </p:nvSpPr>
            <p:spPr>
              <a:xfrm>
                <a:off x="2288022" y="5304916"/>
                <a:ext cx="143598" cy="143598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416996" y="4746826"/>
            <a:ext cx="1572581" cy="1572581"/>
            <a:chOff x="416996" y="4746826"/>
            <a:chExt cx="1572581" cy="1572581"/>
          </a:xfrm>
        </p:grpSpPr>
        <p:sp>
          <p:nvSpPr>
            <p:cNvPr id="227" name="円/楕円 226"/>
            <p:cNvSpPr/>
            <p:nvPr/>
          </p:nvSpPr>
          <p:spPr>
            <a:xfrm>
              <a:off x="416996" y="4746826"/>
              <a:ext cx="1572581" cy="1572581"/>
            </a:xfrm>
            <a:prstGeom prst="ellipse">
              <a:avLst/>
            </a:prstGeom>
            <a:solidFill>
              <a:srgbClr val="FFCCCC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19" name="グループ化 218"/>
            <p:cNvGrpSpPr/>
            <p:nvPr/>
          </p:nvGrpSpPr>
          <p:grpSpPr>
            <a:xfrm>
              <a:off x="687822" y="4858750"/>
              <a:ext cx="1030928" cy="1363706"/>
              <a:chOff x="2771229" y="5704660"/>
              <a:chExt cx="683964" cy="904745"/>
            </a:xfrm>
          </p:grpSpPr>
          <p:sp>
            <p:nvSpPr>
              <p:cNvPr id="220" name="ドーナツ 219"/>
              <p:cNvSpPr/>
              <p:nvPr/>
            </p:nvSpPr>
            <p:spPr>
              <a:xfrm>
                <a:off x="2783149" y="5718598"/>
                <a:ext cx="660125" cy="660125"/>
              </a:xfrm>
              <a:prstGeom prst="donut">
                <a:avLst>
                  <a:gd name="adj" fmla="val 4876"/>
                </a:avLst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台形 220"/>
              <p:cNvSpPr/>
              <p:nvPr/>
            </p:nvSpPr>
            <p:spPr>
              <a:xfrm rot="10800000">
                <a:off x="2771229" y="6065607"/>
                <a:ext cx="683964" cy="543798"/>
              </a:xfrm>
              <a:prstGeom prst="trapezoid">
                <a:avLst>
                  <a:gd name="adj" fmla="val 18420"/>
                </a:avLst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角丸四角形 221"/>
              <p:cNvSpPr/>
              <p:nvPr/>
            </p:nvSpPr>
            <p:spPr>
              <a:xfrm>
                <a:off x="2969195" y="5704660"/>
                <a:ext cx="288032" cy="89640"/>
              </a:xfrm>
              <a:prstGeom prst="roundRect">
                <a:avLst>
                  <a:gd name="adj" fmla="val 24636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3" name="グループ化 222"/>
              <p:cNvGrpSpPr/>
              <p:nvPr/>
            </p:nvGrpSpPr>
            <p:grpSpPr>
              <a:xfrm>
                <a:off x="2777189" y="6118449"/>
                <a:ext cx="672045" cy="118863"/>
                <a:chOff x="2771228" y="6118449"/>
                <a:chExt cx="672045" cy="165671"/>
              </a:xfrm>
            </p:grpSpPr>
            <p:sp>
              <p:nvSpPr>
                <p:cNvPr id="225" name="角丸四角形 224"/>
                <p:cNvSpPr/>
                <p:nvPr/>
              </p:nvSpPr>
              <p:spPr>
                <a:xfrm>
                  <a:off x="2771228" y="6118449"/>
                  <a:ext cx="672045" cy="468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6" name="角丸四角形 225"/>
                <p:cNvSpPr/>
                <p:nvPr/>
              </p:nvSpPr>
              <p:spPr>
                <a:xfrm>
                  <a:off x="2787882" y="6237760"/>
                  <a:ext cx="638738" cy="4636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4" name="角丸四角形 223"/>
              <p:cNvSpPr/>
              <p:nvPr/>
            </p:nvSpPr>
            <p:spPr>
              <a:xfrm>
                <a:off x="3012058" y="5704660"/>
                <a:ext cx="212750" cy="89640"/>
              </a:xfrm>
              <a:prstGeom prst="roundRect">
                <a:avLst>
                  <a:gd name="adj" fmla="val 24636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1" name="グループ化 290"/>
          <p:cNvGrpSpPr/>
          <p:nvPr/>
        </p:nvGrpSpPr>
        <p:grpSpPr>
          <a:xfrm>
            <a:off x="4170852" y="4714726"/>
            <a:ext cx="1569042" cy="1572868"/>
            <a:chOff x="3237496" y="4260585"/>
            <a:chExt cx="1906252" cy="1910900"/>
          </a:xfrm>
        </p:grpSpPr>
        <p:sp>
          <p:nvSpPr>
            <p:cNvPr id="292" name="円/楕円 291"/>
            <p:cNvSpPr/>
            <p:nvPr/>
          </p:nvSpPr>
          <p:spPr>
            <a:xfrm>
              <a:off x="3237496" y="4260585"/>
              <a:ext cx="1906252" cy="1906252"/>
            </a:xfrm>
            <a:prstGeom prst="ellipse">
              <a:avLst/>
            </a:prstGeom>
            <a:solidFill>
              <a:srgbClr val="4F81BD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93" name="グループ化 292"/>
            <p:cNvGrpSpPr/>
            <p:nvPr/>
          </p:nvGrpSpPr>
          <p:grpSpPr>
            <a:xfrm>
              <a:off x="3373172" y="4314838"/>
              <a:ext cx="1609725" cy="1856647"/>
              <a:chOff x="1125024" y="2403938"/>
              <a:chExt cx="1609725" cy="1856647"/>
            </a:xfrm>
          </p:grpSpPr>
          <p:sp>
            <p:nvSpPr>
              <p:cNvPr id="294" name="円/楕円 293"/>
              <p:cNvSpPr/>
              <p:nvPr/>
            </p:nvSpPr>
            <p:spPr>
              <a:xfrm>
                <a:off x="1125024" y="2889819"/>
                <a:ext cx="387350" cy="387350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円/楕円 294"/>
              <p:cNvSpPr/>
              <p:nvPr/>
            </p:nvSpPr>
            <p:spPr>
              <a:xfrm>
                <a:off x="2347399" y="2889819"/>
                <a:ext cx="387350" cy="387350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6" name="円/楕円 295"/>
              <p:cNvSpPr/>
              <p:nvPr/>
            </p:nvSpPr>
            <p:spPr>
              <a:xfrm>
                <a:off x="1222784" y="2939236"/>
                <a:ext cx="288516" cy="28851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7" name="円/楕円 296"/>
              <p:cNvSpPr/>
              <p:nvPr/>
            </p:nvSpPr>
            <p:spPr>
              <a:xfrm>
                <a:off x="2353084" y="2939236"/>
                <a:ext cx="288516" cy="28851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8" name="フローチャート: 論理積ゲート 51"/>
              <p:cNvSpPr/>
              <p:nvPr/>
            </p:nvSpPr>
            <p:spPr>
              <a:xfrm rot="16200000">
                <a:off x="1522749" y="3435919"/>
                <a:ext cx="824666" cy="824666"/>
              </a:xfrm>
              <a:prstGeom prst="flowChartDelay">
                <a:avLst/>
              </a:prstGeom>
              <a:solidFill>
                <a:srgbClr val="66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9" name="円/楕円 298"/>
              <p:cNvSpPr/>
              <p:nvPr/>
            </p:nvSpPr>
            <p:spPr>
              <a:xfrm>
                <a:off x="1386269" y="2403938"/>
                <a:ext cx="1097624" cy="1097624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0" name="フローチャート: 論理積ゲート 55"/>
              <p:cNvSpPr/>
              <p:nvPr/>
            </p:nvSpPr>
            <p:spPr>
              <a:xfrm rot="16200000">
                <a:off x="1562963" y="3589934"/>
                <a:ext cx="759023" cy="582277"/>
              </a:xfrm>
              <a:prstGeom prst="flowChartDelay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1" name="角丸四角形 59"/>
              <p:cNvSpPr/>
              <p:nvPr/>
            </p:nvSpPr>
            <p:spPr>
              <a:xfrm rot="900000" flipH="1">
                <a:off x="1769001" y="3697318"/>
                <a:ext cx="524950" cy="194424"/>
              </a:xfrm>
              <a:custGeom>
                <a:avLst/>
                <a:gdLst>
                  <a:gd name="connsiteX0" fmla="*/ 0 w 754273"/>
                  <a:gd name="connsiteY0" fmla="*/ 97212 h 194423"/>
                  <a:gd name="connsiteX1" fmla="*/ 97212 w 754273"/>
                  <a:gd name="connsiteY1" fmla="*/ 0 h 194423"/>
                  <a:gd name="connsiteX2" fmla="*/ 657062 w 754273"/>
                  <a:gd name="connsiteY2" fmla="*/ 0 h 194423"/>
                  <a:gd name="connsiteX3" fmla="*/ 754274 w 754273"/>
                  <a:gd name="connsiteY3" fmla="*/ 97212 h 194423"/>
                  <a:gd name="connsiteX4" fmla="*/ 754273 w 754273"/>
                  <a:gd name="connsiteY4" fmla="*/ 97212 h 194423"/>
                  <a:gd name="connsiteX5" fmla="*/ 657061 w 754273"/>
                  <a:gd name="connsiteY5" fmla="*/ 194424 h 194423"/>
                  <a:gd name="connsiteX6" fmla="*/ 97212 w 754273"/>
                  <a:gd name="connsiteY6" fmla="*/ 194423 h 194423"/>
                  <a:gd name="connsiteX7" fmla="*/ 0 w 754273"/>
                  <a:gd name="connsiteY7" fmla="*/ 97211 h 194423"/>
                  <a:gd name="connsiteX8" fmla="*/ 0 w 754273"/>
                  <a:gd name="connsiteY8" fmla="*/ 97212 h 194423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0 w 754274"/>
                  <a:gd name="connsiteY7" fmla="*/ 97211 h 194424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91440 w 754274"/>
                  <a:gd name="connsiteY7" fmla="*/ 188651 h 194424"/>
                  <a:gd name="connsiteX0" fmla="*/ 58811 w 715873"/>
                  <a:gd name="connsiteY0" fmla="*/ 0 h 194424"/>
                  <a:gd name="connsiteX1" fmla="*/ 618661 w 715873"/>
                  <a:gd name="connsiteY1" fmla="*/ 0 h 194424"/>
                  <a:gd name="connsiteX2" fmla="*/ 715873 w 715873"/>
                  <a:gd name="connsiteY2" fmla="*/ 97212 h 194424"/>
                  <a:gd name="connsiteX3" fmla="*/ 715872 w 715873"/>
                  <a:gd name="connsiteY3" fmla="*/ 97212 h 194424"/>
                  <a:gd name="connsiteX4" fmla="*/ 618660 w 715873"/>
                  <a:gd name="connsiteY4" fmla="*/ 194424 h 194424"/>
                  <a:gd name="connsiteX5" fmla="*/ 58811 w 715873"/>
                  <a:gd name="connsiteY5" fmla="*/ 194423 h 194424"/>
                  <a:gd name="connsiteX6" fmla="*/ 53039 w 715873"/>
                  <a:gd name="connsiteY6" fmla="*/ 188651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657061 w 657062"/>
                  <a:gd name="connsiteY3" fmla="*/ 97212 h 194424"/>
                  <a:gd name="connsiteX4" fmla="*/ 559849 w 657062"/>
                  <a:gd name="connsiteY4" fmla="*/ 194424 h 194424"/>
                  <a:gd name="connsiteX5" fmla="*/ 0 w 657062"/>
                  <a:gd name="connsiteY5" fmla="*/ 194423 h 19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7062" h="194424">
                    <a:moveTo>
                      <a:pt x="0" y="0"/>
                    </a:moveTo>
                    <a:lnTo>
                      <a:pt x="559850" y="0"/>
                    </a:lnTo>
                    <a:cubicBezTo>
                      <a:pt x="613539" y="0"/>
                      <a:pt x="657062" y="43523"/>
                      <a:pt x="657062" y="97212"/>
                    </a:cubicBezTo>
                    <a:lnTo>
                      <a:pt x="657061" y="97212"/>
                    </a:lnTo>
                    <a:cubicBezTo>
                      <a:pt x="657061" y="150901"/>
                      <a:pt x="613538" y="194424"/>
                      <a:pt x="559849" y="194424"/>
                    </a:cubicBezTo>
                    <a:lnTo>
                      <a:pt x="0" y="194423"/>
                    </a:lnTo>
                  </a:path>
                </a:pathLst>
              </a:custGeom>
              <a:solidFill>
                <a:srgbClr val="66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2" name="角丸四角形 59"/>
              <p:cNvSpPr/>
              <p:nvPr/>
            </p:nvSpPr>
            <p:spPr>
              <a:xfrm rot="9900000" flipH="1">
                <a:off x="1592793" y="3680221"/>
                <a:ext cx="657062" cy="194424"/>
              </a:xfrm>
              <a:custGeom>
                <a:avLst/>
                <a:gdLst>
                  <a:gd name="connsiteX0" fmla="*/ 0 w 754273"/>
                  <a:gd name="connsiteY0" fmla="*/ 97212 h 194423"/>
                  <a:gd name="connsiteX1" fmla="*/ 97212 w 754273"/>
                  <a:gd name="connsiteY1" fmla="*/ 0 h 194423"/>
                  <a:gd name="connsiteX2" fmla="*/ 657062 w 754273"/>
                  <a:gd name="connsiteY2" fmla="*/ 0 h 194423"/>
                  <a:gd name="connsiteX3" fmla="*/ 754274 w 754273"/>
                  <a:gd name="connsiteY3" fmla="*/ 97212 h 194423"/>
                  <a:gd name="connsiteX4" fmla="*/ 754273 w 754273"/>
                  <a:gd name="connsiteY4" fmla="*/ 97212 h 194423"/>
                  <a:gd name="connsiteX5" fmla="*/ 657061 w 754273"/>
                  <a:gd name="connsiteY5" fmla="*/ 194424 h 194423"/>
                  <a:gd name="connsiteX6" fmla="*/ 97212 w 754273"/>
                  <a:gd name="connsiteY6" fmla="*/ 194423 h 194423"/>
                  <a:gd name="connsiteX7" fmla="*/ 0 w 754273"/>
                  <a:gd name="connsiteY7" fmla="*/ 97211 h 194423"/>
                  <a:gd name="connsiteX8" fmla="*/ 0 w 754273"/>
                  <a:gd name="connsiteY8" fmla="*/ 97212 h 194423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0 w 754274"/>
                  <a:gd name="connsiteY7" fmla="*/ 97211 h 194424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91440 w 754274"/>
                  <a:gd name="connsiteY7" fmla="*/ 188651 h 194424"/>
                  <a:gd name="connsiteX0" fmla="*/ 58811 w 715873"/>
                  <a:gd name="connsiteY0" fmla="*/ 0 h 194424"/>
                  <a:gd name="connsiteX1" fmla="*/ 618661 w 715873"/>
                  <a:gd name="connsiteY1" fmla="*/ 0 h 194424"/>
                  <a:gd name="connsiteX2" fmla="*/ 715873 w 715873"/>
                  <a:gd name="connsiteY2" fmla="*/ 97212 h 194424"/>
                  <a:gd name="connsiteX3" fmla="*/ 715872 w 715873"/>
                  <a:gd name="connsiteY3" fmla="*/ 97212 h 194424"/>
                  <a:gd name="connsiteX4" fmla="*/ 618660 w 715873"/>
                  <a:gd name="connsiteY4" fmla="*/ 194424 h 194424"/>
                  <a:gd name="connsiteX5" fmla="*/ 58811 w 715873"/>
                  <a:gd name="connsiteY5" fmla="*/ 194423 h 194424"/>
                  <a:gd name="connsiteX6" fmla="*/ 53039 w 715873"/>
                  <a:gd name="connsiteY6" fmla="*/ 188651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657061 w 657062"/>
                  <a:gd name="connsiteY3" fmla="*/ 97212 h 194424"/>
                  <a:gd name="connsiteX4" fmla="*/ 559849 w 657062"/>
                  <a:gd name="connsiteY4" fmla="*/ 194424 h 194424"/>
                  <a:gd name="connsiteX5" fmla="*/ 0 w 657062"/>
                  <a:gd name="connsiteY5" fmla="*/ 194423 h 19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7062" h="194424">
                    <a:moveTo>
                      <a:pt x="0" y="0"/>
                    </a:moveTo>
                    <a:lnTo>
                      <a:pt x="559850" y="0"/>
                    </a:lnTo>
                    <a:cubicBezTo>
                      <a:pt x="613539" y="0"/>
                      <a:pt x="657062" y="43523"/>
                      <a:pt x="657062" y="97212"/>
                    </a:cubicBezTo>
                    <a:lnTo>
                      <a:pt x="657061" y="97212"/>
                    </a:lnTo>
                    <a:cubicBezTo>
                      <a:pt x="657061" y="150901"/>
                      <a:pt x="613538" y="194424"/>
                      <a:pt x="559849" y="194424"/>
                    </a:cubicBezTo>
                    <a:lnTo>
                      <a:pt x="0" y="194423"/>
                    </a:lnTo>
                  </a:path>
                </a:pathLst>
              </a:custGeom>
              <a:solidFill>
                <a:srgbClr val="66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03" name="グループ化 302"/>
              <p:cNvGrpSpPr/>
              <p:nvPr/>
            </p:nvGrpSpPr>
            <p:grpSpPr>
              <a:xfrm>
                <a:off x="1661392" y="3622501"/>
                <a:ext cx="182784" cy="146660"/>
                <a:chOff x="1196975" y="3635375"/>
                <a:chExt cx="146050" cy="158750"/>
              </a:xfrm>
              <a:solidFill>
                <a:srgbClr val="F79646">
                  <a:lumMod val="60000"/>
                  <a:lumOff val="40000"/>
                </a:srgbClr>
              </a:solidFill>
            </p:grpSpPr>
            <p:sp>
              <p:nvSpPr>
                <p:cNvPr id="310" name="角丸四角形 309"/>
                <p:cNvSpPr/>
                <p:nvPr/>
              </p:nvSpPr>
              <p:spPr>
                <a:xfrm>
                  <a:off x="1196975" y="3635375"/>
                  <a:ext cx="47625" cy="15875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1" name="角丸四角形 310"/>
                <p:cNvSpPr/>
                <p:nvPr/>
              </p:nvSpPr>
              <p:spPr>
                <a:xfrm>
                  <a:off x="1244600" y="3635375"/>
                  <a:ext cx="47625" cy="15875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2" name="角丸四角形 311"/>
                <p:cNvSpPr/>
                <p:nvPr/>
              </p:nvSpPr>
              <p:spPr>
                <a:xfrm>
                  <a:off x="1295400" y="3635375"/>
                  <a:ext cx="47625" cy="15875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04" name="円/楕円 303"/>
              <p:cNvSpPr/>
              <p:nvPr/>
            </p:nvSpPr>
            <p:spPr>
              <a:xfrm>
                <a:off x="1492087" y="2613431"/>
                <a:ext cx="885988" cy="885988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5" name="円/楕円 304"/>
              <p:cNvSpPr/>
              <p:nvPr/>
            </p:nvSpPr>
            <p:spPr>
              <a:xfrm>
                <a:off x="1474626" y="2729549"/>
                <a:ext cx="403247" cy="403247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6" name="円/楕円 305"/>
              <p:cNvSpPr/>
              <p:nvPr/>
            </p:nvSpPr>
            <p:spPr>
              <a:xfrm>
                <a:off x="1544228" y="2799151"/>
                <a:ext cx="264041" cy="26404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7" name="円/楕円 306"/>
              <p:cNvSpPr/>
              <p:nvPr/>
            </p:nvSpPr>
            <p:spPr>
              <a:xfrm>
                <a:off x="1984213" y="2729549"/>
                <a:ext cx="403247" cy="403247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8" name="円/楕円 307"/>
              <p:cNvSpPr/>
              <p:nvPr/>
            </p:nvSpPr>
            <p:spPr>
              <a:xfrm>
                <a:off x="2053815" y="2799151"/>
                <a:ext cx="264041" cy="26404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9" name="二等辺三角形 315"/>
              <p:cNvSpPr/>
              <p:nvPr/>
            </p:nvSpPr>
            <p:spPr>
              <a:xfrm rot="10800000">
                <a:off x="1761222" y="3219268"/>
                <a:ext cx="311457" cy="203981"/>
              </a:xfrm>
              <a:custGeom>
                <a:avLst/>
                <a:gdLst>
                  <a:gd name="connsiteX0" fmla="*/ 0 w 556633"/>
                  <a:gd name="connsiteY0" fmla="*/ 213505 h 213505"/>
                  <a:gd name="connsiteX1" fmla="*/ 278317 w 556633"/>
                  <a:gd name="connsiteY1" fmla="*/ 0 h 213505"/>
                  <a:gd name="connsiteX2" fmla="*/ 556633 w 556633"/>
                  <a:gd name="connsiteY2" fmla="*/ 213505 h 213505"/>
                  <a:gd name="connsiteX3" fmla="*/ 0 w 556633"/>
                  <a:gd name="connsiteY3" fmla="*/ 213505 h 213505"/>
                  <a:gd name="connsiteX0" fmla="*/ 0 w 556633"/>
                  <a:gd name="connsiteY0" fmla="*/ 213630 h 213630"/>
                  <a:gd name="connsiteX1" fmla="*/ 278317 w 556633"/>
                  <a:gd name="connsiteY1" fmla="*/ 125 h 213630"/>
                  <a:gd name="connsiteX2" fmla="*/ 556633 w 556633"/>
                  <a:gd name="connsiteY2" fmla="*/ 213630 h 213630"/>
                  <a:gd name="connsiteX3" fmla="*/ 0 w 556633"/>
                  <a:gd name="connsiteY3" fmla="*/ 213630 h 213630"/>
                  <a:gd name="connsiteX0" fmla="*/ 0 w 556633"/>
                  <a:gd name="connsiteY0" fmla="*/ 213630 h 213630"/>
                  <a:gd name="connsiteX1" fmla="*/ 278317 w 556633"/>
                  <a:gd name="connsiteY1" fmla="*/ 125 h 213630"/>
                  <a:gd name="connsiteX2" fmla="*/ 556633 w 556633"/>
                  <a:gd name="connsiteY2" fmla="*/ 213630 h 213630"/>
                  <a:gd name="connsiteX3" fmla="*/ 0 w 556633"/>
                  <a:gd name="connsiteY3" fmla="*/ 213630 h 213630"/>
                  <a:gd name="connsiteX0" fmla="*/ 0 w 556633"/>
                  <a:gd name="connsiteY0" fmla="*/ 204115 h 204115"/>
                  <a:gd name="connsiteX1" fmla="*/ 275142 w 556633"/>
                  <a:gd name="connsiteY1" fmla="*/ 135 h 204115"/>
                  <a:gd name="connsiteX2" fmla="*/ 556633 w 556633"/>
                  <a:gd name="connsiteY2" fmla="*/ 204115 h 204115"/>
                  <a:gd name="connsiteX3" fmla="*/ 0 w 556633"/>
                  <a:gd name="connsiteY3" fmla="*/ 204115 h 204115"/>
                  <a:gd name="connsiteX0" fmla="*/ 0 w 556633"/>
                  <a:gd name="connsiteY0" fmla="*/ 204000 h 204000"/>
                  <a:gd name="connsiteX1" fmla="*/ 275142 w 556633"/>
                  <a:gd name="connsiteY1" fmla="*/ 20 h 204000"/>
                  <a:gd name="connsiteX2" fmla="*/ 556633 w 556633"/>
                  <a:gd name="connsiteY2" fmla="*/ 204000 h 204000"/>
                  <a:gd name="connsiteX3" fmla="*/ 0 w 556633"/>
                  <a:gd name="connsiteY3" fmla="*/ 204000 h 204000"/>
                  <a:gd name="connsiteX0" fmla="*/ 0 w 556633"/>
                  <a:gd name="connsiteY0" fmla="*/ 203980 h 203980"/>
                  <a:gd name="connsiteX1" fmla="*/ 275142 w 556633"/>
                  <a:gd name="connsiteY1" fmla="*/ 0 h 203980"/>
                  <a:gd name="connsiteX2" fmla="*/ 556633 w 556633"/>
                  <a:gd name="connsiteY2" fmla="*/ 203980 h 203980"/>
                  <a:gd name="connsiteX3" fmla="*/ 0 w 556633"/>
                  <a:gd name="connsiteY3" fmla="*/ 203980 h 203980"/>
                  <a:gd name="connsiteX0" fmla="*/ 0 w 556633"/>
                  <a:gd name="connsiteY0" fmla="*/ 203980 h 203980"/>
                  <a:gd name="connsiteX1" fmla="*/ 275142 w 556633"/>
                  <a:gd name="connsiteY1" fmla="*/ 0 h 203980"/>
                  <a:gd name="connsiteX2" fmla="*/ 556633 w 556633"/>
                  <a:gd name="connsiteY2" fmla="*/ 203980 h 203980"/>
                  <a:gd name="connsiteX3" fmla="*/ 0 w 556633"/>
                  <a:gd name="connsiteY3" fmla="*/ 203980 h 203980"/>
                  <a:gd name="connsiteX0" fmla="*/ 0 w 556633"/>
                  <a:gd name="connsiteY0" fmla="*/ 203980 h 203980"/>
                  <a:gd name="connsiteX1" fmla="*/ 275142 w 556633"/>
                  <a:gd name="connsiteY1" fmla="*/ 0 h 203980"/>
                  <a:gd name="connsiteX2" fmla="*/ 556633 w 556633"/>
                  <a:gd name="connsiteY2" fmla="*/ 203980 h 203980"/>
                  <a:gd name="connsiteX3" fmla="*/ 0 w 556633"/>
                  <a:gd name="connsiteY3" fmla="*/ 203980 h 203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6633" h="203980">
                    <a:moveTo>
                      <a:pt x="0" y="203980"/>
                    </a:moveTo>
                    <a:cubicBezTo>
                      <a:pt x="67238" y="123287"/>
                      <a:pt x="156970" y="1318"/>
                      <a:pt x="275142" y="0"/>
                    </a:cubicBezTo>
                    <a:cubicBezTo>
                      <a:pt x="396489" y="1318"/>
                      <a:pt x="493652" y="125668"/>
                      <a:pt x="556633" y="203980"/>
                    </a:cubicBezTo>
                    <a:lnTo>
                      <a:pt x="0" y="203980"/>
                    </a:lnTo>
                    <a:close/>
                  </a:path>
                </a:pathLst>
              </a:custGeom>
              <a:solidFill>
                <a:srgbClr val="C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13" name="グループ化 312"/>
          <p:cNvGrpSpPr/>
          <p:nvPr/>
        </p:nvGrpSpPr>
        <p:grpSpPr>
          <a:xfrm>
            <a:off x="6064254" y="793921"/>
            <a:ext cx="1516038" cy="1674102"/>
            <a:chOff x="2319362" y="799789"/>
            <a:chExt cx="1516038" cy="1674102"/>
          </a:xfrm>
        </p:grpSpPr>
        <p:sp>
          <p:nvSpPr>
            <p:cNvPr id="314" name="円/楕円 313"/>
            <p:cNvSpPr/>
            <p:nvPr/>
          </p:nvSpPr>
          <p:spPr>
            <a:xfrm>
              <a:off x="2319362" y="894769"/>
              <a:ext cx="1516038" cy="1516038"/>
            </a:xfrm>
            <a:prstGeom prst="ellipse">
              <a:avLst/>
            </a:prstGeom>
            <a:solidFill>
              <a:srgbClr val="FFCCCC"/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15" name="グループ化 314"/>
            <p:cNvGrpSpPr/>
            <p:nvPr/>
          </p:nvGrpSpPr>
          <p:grpSpPr>
            <a:xfrm rot="1800000">
              <a:off x="2595129" y="799789"/>
              <a:ext cx="750409" cy="1674102"/>
              <a:chOff x="4736976" y="1336576"/>
              <a:chExt cx="1008112" cy="224901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316" name="台形 315"/>
              <p:cNvSpPr/>
              <p:nvPr/>
            </p:nvSpPr>
            <p:spPr>
              <a:xfrm rot="10800000">
                <a:off x="5079484" y="2636912"/>
                <a:ext cx="323096" cy="948680"/>
              </a:xfrm>
              <a:prstGeom prst="trapezoid">
                <a:avLst>
                  <a:gd name="adj" fmla="val 41629"/>
                </a:avLst>
              </a:prstGeom>
              <a:solidFill>
                <a:schemeClr val="bg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正方形/長方形 316"/>
              <p:cNvSpPr/>
              <p:nvPr/>
            </p:nvSpPr>
            <p:spPr>
              <a:xfrm>
                <a:off x="5205028" y="1705412"/>
                <a:ext cx="72008" cy="936104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台形 317"/>
              <p:cNvSpPr/>
              <p:nvPr/>
            </p:nvSpPr>
            <p:spPr>
              <a:xfrm rot="10800000">
                <a:off x="4736976" y="1988840"/>
                <a:ext cx="1008112" cy="1368152"/>
              </a:xfrm>
              <a:prstGeom prst="trapezoid">
                <a:avLst>
                  <a:gd name="adj" fmla="val 41629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台形 318"/>
              <p:cNvSpPr/>
              <p:nvPr/>
            </p:nvSpPr>
            <p:spPr>
              <a:xfrm rot="10800000">
                <a:off x="4881364" y="1988840"/>
                <a:ext cx="719336" cy="1368152"/>
              </a:xfrm>
              <a:prstGeom prst="trapezoid">
                <a:avLst>
                  <a:gd name="adj" fmla="val 41629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台形 319"/>
              <p:cNvSpPr/>
              <p:nvPr/>
            </p:nvSpPr>
            <p:spPr>
              <a:xfrm rot="10800000">
                <a:off x="5088632" y="1988840"/>
                <a:ext cx="304800" cy="1368152"/>
              </a:xfrm>
              <a:prstGeom prst="trapezoid">
                <a:avLst>
                  <a:gd name="adj" fmla="val 41629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U ターン矢印 320"/>
              <p:cNvSpPr/>
              <p:nvPr/>
            </p:nvSpPr>
            <p:spPr>
              <a:xfrm>
                <a:off x="5198348" y="1336576"/>
                <a:ext cx="436549" cy="432048"/>
              </a:xfrm>
              <a:prstGeom prst="uturnArrow">
                <a:avLst>
                  <a:gd name="adj1" fmla="val 25000"/>
                  <a:gd name="adj2" fmla="val 11772"/>
                  <a:gd name="adj3" fmla="val 0"/>
                  <a:gd name="adj4" fmla="val 43750"/>
                  <a:gd name="adj5" fmla="val 750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50" name="グループ化 349"/>
          <p:cNvGrpSpPr/>
          <p:nvPr/>
        </p:nvGrpSpPr>
        <p:grpSpPr>
          <a:xfrm>
            <a:off x="2302946" y="4746826"/>
            <a:ext cx="1572581" cy="1572581"/>
            <a:chOff x="416996" y="4746826"/>
            <a:chExt cx="1572581" cy="1572581"/>
          </a:xfrm>
        </p:grpSpPr>
        <p:sp>
          <p:nvSpPr>
            <p:cNvPr id="351" name="円/楕円 350"/>
            <p:cNvSpPr/>
            <p:nvPr/>
          </p:nvSpPr>
          <p:spPr>
            <a:xfrm>
              <a:off x="416996" y="4746826"/>
              <a:ext cx="1572581" cy="1572581"/>
            </a:xfrm>
            <a:prstGeom prst="ellipse">
              <a:avLst/>
            </a:prstGeom>
            <a:solidFill>
              <a:srgbClr val="FFCC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52" name="グループ化 351"/>
            <p:cNvGrpSpPr/>
            <p:nvPr/>
          </p:nvGrpSpPr>
          <p:grpSpPr>
            <a:xfrm>
              <a:off x="687822" y="4858750"/>
              <a:ext cx="1030928" cy="1363706"/>
              <a:chOff x="2771229" y="5704660"/>
              <a:chExt cx="683964" cy="904745"/>
            </a:xfrm>
          </p:grpSpPr>
          <p:sp>
            <p:nvSpPr>
              <p:cNvPr id="353" name="ドーナツ 352"/>
              <p:cNvSpPr/>
              <p:nvPr/>
            </p:nvSpPr>
            <p:spPr>
              <a:xfrm>
                <a:off x="2783149" y="5718598"/>
                <a:ext cx="660125" cy="660125"/>
              </a:xfrm>
              <a:prstGeom prst="donut">
                <a:avLst>
                  <a:gd name="adj" fmla="val 4876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4" name="台形 353"/>
              <p:cNvSpPr/>
              <p:nvPr/>
            </p:nvSpPr>
            <p:spPr>
              <a:xfrm rot="10800000">
                <a:off x="2771229" y="6065607"/>
                <a:ext cx="683964" cy="543798"/>
              </a:xfrm>
              <a:prstGeom prst="trapezoid">
                <a:avLst>
                  <a:gd name="adj" fmla="val 1842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角丸四角形 354"/>
              <p:cNvSpPr/>
              <p:nvPr/>
            </p:nvSpPr>
            <p:spPr>
              <a:xfrm>
                <a:off x="2969195" y="5704660"/>
                <a:ext cx="288032" cy="89640"/>
              </a:xfrm>
              <a:prstGeom prst="roundRect">
                <a:avLst>
                  <a:gd name="adj" fmla="val 24636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角丸四角形 357"/>
              <p:cNvSpPr/>
              <p:nvPr/>
            </p:nvSpPr>
            <p:spPr>
              <a:xfrm>
                <a:off x="2777189" y="6047708"/>
                <a:ext cx="672045" cy="33617"/>
              </a:xfrm>
              <a:prstGeom prst="roundRect">
                <a:avLst>
                  <a:gd name="adj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角丸四角形 356"/>
              <p:cNvSpPr/>
              <p:nvPr/>
            </p:nvSpPr>
            <p:spPr>
              <a:xfrm>
                <a:off x="3012058" y="5704660"/>
                <a:ext cx="212750" cy="89640"/>
              </a:xfrm>
              <a:prstGeom prst="roundRect">
                <a:avLst>
                  <a:gd name="adj" fmla="val 24636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0" name="グループ化 359"/>
          <p:cNvGrpSpPr/>
          <p:nvPr/>
        </p:nvGrpSpPr>
        <p:grpSpPr>
          <a:xfrm>
            <a:off x="6045372" y="4714726"/>
            <a:ext cx="1569042" cy="1572868"/>
            <a:chOff x="3237496" y="4260585"/>
            <a:chExt cx="1906252" cy="1910900"/>
          </a:xfrm>
        </p:grpSpPr>
        <p:sp>
          <p:nvSpPr>
            <p:cNvPr id="361" name="円/楕円 360"/>
            <p:cNvSpPr/>
            <p:nvPr/>
          </p:nvSpPr>
          <p:spPr>
            <a:xfrm>
              <a:off x="3237496" y="4260585"/>
              <a:ext cx="1906252" cy="1906252"/>
            </a:xfrm>
            <a:prstGeom prst="ellipse">
              <a:avLst/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62" name="グループ化 361"/>
            <p:cNvGrpSpPr/>
            <p:nvPr/>
          </p:nvGrpSpPr>
          <p:grpSpPr>
            <a:xfrm>
              <a:off x="3373172" y="4314838"/>
              <a:ext cx="1609725" cy="1856647"/>
              <a:chOff x="1125024" y="2403938"/>
              <a:chExt cx="1609725" cy="1856647"/>
            </a:xfrm>
          </p:grpSpPr>
          <p:sp>
            <p:nvSpPr>
              <p:cNvPr id="363" name="円/楕円 362"/>
              <p:cNvSpPr/>
              <p:nvPr/>
            </p:nvSpPr>
            <p:spPr>
              <a:xfrm>
                <a:off x="1125024" y="2889819"/>
                <a:ext cx="387350" cy="387350"/>
              </a:xfrm>
              <a:prstGeom prst="ellipse">
                <a:avLst/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4" name="円/楕円 363"/>
              <p:cNvSpPr/>
              <p:nvPr/>
            </p:nvSpPr>
            <p:spPr>
              <a:xfrm>
                <a:off x="2347399" y="2889819"/>
                <a:ext cx="387350" cy="387350"/>
              </a:xfrm>
              <a:prstGeom prst="ellipse">
                <a:avLst/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5" name="円/楕円 364"/>
              <p:cNvSpPr/>
              <p:nvPr/>
            </p:nvSpPr>
            <p:spPr>
              <a:xfrm>
                <a:off x="1222784" y="2939236"/>
                <a:ext cx="288516" cy="28851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6" name="円/楕円 365"/>
              <p:cNvSpPr/>
              <p:nvPr/>
            </p:nvSpPr>
            <p:spPr>
              <a:xfrm>
                <a:off x="2353084" y="2939236"/>
                <a:ext cx="288516" cy="28851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7" name="フローチャート: 論理積ゲート 51"/>
              <p:cNvSpPr/>
              <p:nvPr/>
            </p:nvSpPr>
            <p:spPr>
              <a:xfrm rot="16200000">
                <a:off x="1522749" y="3435919"/>
                <a:ext cx="824666" cy="824666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8" name="円/楕円 367"/>
              <p:cNvSpPr/>
              <p:nvPr/>
            </p:nvSpPr>
            <p:spPr>
              <a:xfrm>
                <a:off x="1386269" y="2403938"/>
                <a:ext cx="1097624" cy="1097624"/>
              </a:xfrm>
              <a:prstGeom prst="ellipse">
                <a:avLst/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9" name="フローチャート: 論理積ゲート 55"/>
              <p:cNvSpPr/>
              <p:nvPr/>
            </p:nvSpPr>
            <p:spPr>
              <a:xfrm rot="16200000">
                <a:off x="1562963" y="3589934"/>
                <a:ext cx="759023" cy="582277"/>
              </a:xfrm>
              <a:prstGeom prst="flowChartDelay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0" name="角丸四角形 59"/>
              <p:cNvSpPr/>
              <p:nvPr/>
            </p:nvSpPr>
            <p:spPr>
              <a:xfrm rot="900000" flipH="1">
                <a:off x="1769001" y="3697318"/>
                <a:ext cx="524950" cy="194424"/>
              </a:xfrm>
              <a:custGeom>
                <a:avLst/>
                <a:gdLst>
                  <a:gd name="connsiteX0" fmla="*/ 0 w 754273"/>
                  <a:gd name="connsiteY0" fmla="*/ 97212 h 194423"/>
                  <a:gd name="connsiteX1" fmla="*/ 97212 w 754273"/>
                  <a:gd name="connsiteY1" fmla="*/ 0 h 194423"/>
                  <a:gd name="connsiteX2" fmla="*/ 657062 w 754273"/>
                  <a:gd name="connsiteY2" fmla="*/ 0 h 194423"/>
                  <a:gd name="connsiteX3" fmla="*/ 754274 w 754273"/>
                  <a:gd name="connsiteY3" fmla="*/ 97212 h 194423"/>
                  <a:gd name="connsiteX4" fmla="*/ 754273 w 754273"/>
                  <a:gd name="connsiteY4" fmla="*/ 97212 h 194423"/>
                  <a:gd name="connsiteX5" fmla="*/ 657061 w 754273"/>
                  <a:gd name="connsiteY5" fmla="*/ 194424 h 194423"/>
                  <a:gd name="connsiteX6" fmla="*/ 97212 w 754273"/>
                  <a:gd name="connsiteY6" fmla="*/ 194423 h 194423"/>
                  <a:gd name="connsiteX7" fmla="*/ 0 w 754273"/>
                  <a:gd name="connsiteY7" fmla="*/ 97211 h 194423"/>
                  <a:gd name="connsiteX8" fmla="*/ 0 w 754273"/>
                  <a:gd name="connsiteY8" fmla="*/ 97212 h 194423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0 w 754274"/>
                  <a:gd name="connsiteY7" fmla="*/ 97211 h 194424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91440 w 754274"/>
                  <a:gd name="connsiteY7" fmla="*/ 188651 h 194424"/>
                  <a:gd name="connsiteX0" fmla="*/ 58811 w 715873"/>
                  <a:gd name="connsiteY0" fmla="*/ 0 h 194424"/>
                  <a:gd name="connsiteX1" fmla="*/ 618661 w 715873"/>
                  <a:gd name="connsiteY1" fmla="*/ 0 h 194424"/>
                  <a:gd name="connsiteX2" fmla="*/ 715873 w 715873"/>
                  <a:gd name="connsiteY2" fmla="*/ 97212 h 194424"/>
                  <a:gd name="connsiteX3" fmla="*/ 715872 w 715873"/>
                  <a:gd name="connsiteY3" fmla="*/ 97212 h 194424"/>
                  <a:gd name="connsiteX4" fmla="*/ 618660 w 715873"/>
                  <a:gd name="connsiteY4" fmla="*/ 194424 h 194424"/>
                  <a:gd name="connsiteX5" fmla="*/ 58811 w 715873"/>
                  <a:gd name="connsiteY5" fmla="*/ 194423 h 194424"/>
                  <a:gd name="connsiteX6" fmla="*/ 53039 w 715873"/>
                  <a:gd name="connsiteY6" fmla="*/ 188651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657061 w 657062"/>
                  <a:gd name="connsiteY3" fmla="*/ 97212 h 194424"/>
                  <a:gd name="connsiteX4" fmla="*/ 559849 w 657062"/>
                  <a:gd name="connsiteY4" fmla="*/ 194424 h 194424"/>
                  <a:gd name="connsiteX5" fmla="*/ 0 w 657062"/>
                  <a:gd name="connsiteY5" fmla="*/ 194423 h 19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7062" h="194424">
                    <a:moveTo>
                      <a:pt x="0" y="0"/>
                    </a:moveTo>
                    <a:lnTo>
                      <a:pt x="559850" y="0"/>
                    </a:lnTo>
                    <a:cubicBezTo>
                      <a:pt x="613539" y="0"/>
                      <a:pt x="657062" y="43523"/>
                      <a:pt x="657062" y="97212"/>
                    </a:cubicBezTo>
                    <a:lnTo>
                      <a:pt x="657061" y="97212"/>
                    </a:lnTo>
                    <a:cubicBezTo>
                      <a:pt x="657061" y="150901"/>
                      <a:pt x="613538" y="194424"/>
                      <a:pt x="559849" y="194424"/>
                    </a:cubicBezTo>
                    <a:lnTo>
                      <a:pt x="0" y="194423"/>
                    </a:lnTo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1" name="角丸四角形 59"/>
              <p:cNvSpPr/>
              <p:nvPr/>
            </p:nvSpPr>
            <p:spPr>
              <a:xfrm rot="9900000" flipH="1">
                <a:off x="1592793" y="3680221"/>
                <a:ext cx="657062" cy="194424"/>
              </a:xfrm>
              <a:custGeom>
                <a:avLst/>
                <a:gdLst>
                  <a:gd name="connsiteX0" fmla="*/ 0 w 754273"/>
                  <a:gd name="connsiteY0" fmla="*/ 97212 h 194423"/>
                  <a:gd name="connsiteX1" fmla="*/ 97212 w 754273"/>
                  <a:gd name="connsiteY1" fmla="*/ 0 h 194423"/>
                  <a:gd name="connsiteX2" fmla="*/ 657062 w 754273"/>
                  <a:gd name="connsiteY2" fmla="*/ 0 h 194423"/>
                  <a:gd name="connsiteX3" fmla="*/ 754274 w 754273"/>
                  <a:gd name="connsiteY3" fmla="*/ 97212 h 194423"/>
                  <a:gd name="connsiteX4" fmla="*/ 754273 w 754273"/>
                  <a:gd name="connsiteY4" fmla="*/ 97212 h 194423"/>
                  <a:gd name="connsiteX5" fmla="*/ 657061 w 754273"/>
                  <a:gd name="connsiteY5" fmla="*/ 194424 h 194423"/>
                  <a:gd name="connsiteX6" fmla="*/ 97212 w 754273"/>
                  <a:gd name="connsiteY6" fmla="*/ 194423 h 194423"/>
                  <a:gd name="connsiteX7" fmla="*/ 0 w 754273"/>
                  <a:gd name="connsiteY7" fmla="*/ 97211 h 194423"/>
                  <a:gd name="connsiteX8" fmla="*/ 0 w 754273"/>
                  <a:gd name="connsiteY8" fmla="*/ 97212 h 194423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0 w 754274"/>
                  <a:gd name="connsiteY7" fmla="*/ 97211 h 194424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91440 w 754274"/>
                  <a:gd name="connsiteY7" fmla="*/ 188651 h 194424"/>
                  <a:gd name="connsiteX0" fmla="*/ 58811 w 715873"/>
                  <a:gd name="connsiteY0" fmla="*/ 0 h 194424"/>
                  <a:gd name="connsiteX1" fmla="*/ 618661 w 715873"/>
                  <a:gd name="connsiteY1" fmla="*/ 0 h 194424"/>
                  <a:gd name="connsiteX2" fmla="*/ 715873 w 715873"/>
                  <a:gd name="connsiteY2" fmla="*/ 97212 h 194424"/>
                  <a:gd name="connsiteX3" fmla="*/ 715872 w 715873"/>
                  <a:gd name="connsiteY3" fmla="*/ 97212 h 194424"/>
                  <a:gd name="connsiteX4" fmla="*/ 618660 w 715873"/>
                  <a:gd name="connsiteY4" fmla="*/ 194424 h 194424"/>
                  <a:gd name="connsiteX5" fmla="*/ 58811 w 715873"/>
                  <a:gd name="connsiteY5" fmla="*/ 194423 h 194424"/>
                  <a:gd name="connsiteX6" fmla="*/ 53039 w 715873"/>
                  <a:gd name="connsiteY6" fmla="*/ 188651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657061 w 657062"/>
                  <a:gd name="connsiteY3" fmla="*/ 97212 h 194424"/>
                  <a:gd name="connsiteX4" fmla="*/ 559849 w 657062"/>
                  <a:gd name="connsiteY4" fmla="*/ 194424 h 194424"/>
                  <a:gd name="connsiteX5" fmla="*/ 0 w 657062"/>
                  <a:gd name="connsiteY5" fmla="*/ 194423 h 19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7062" h="194424">
                    <a:moveTo>
                      <a:pt x="0" y="0"/>
                    </a:moveTo>
                    <a:lnTo>
                      <a:pt x="559850" y="0"/>
                    </a:lnTo>
                    <a:cubicBezTo>
                      <a:pt x="613539" y="0"/>
                      <a:pt x="657062" y="43523"/>
                      <a:pt x="657062" y="97212"/>
                    </a:cubicBezTo>
                    <a:lnTo>
                      <a:pt x="657061" y="97212"/>
                    </a:lnTo>
                    <a:cubicBezTo>
                      <a:pt x="657061" y="150901"/>
                      <a:pt x="613538" y="194424"/>
                      <a:pt x="559849" y="194424"/>
                    </a:cubicBezTo>
                    <a:lnTo>
                      <a:pt x="0" y="194423"/>
                    </a:lnTo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72" name="グループ化 371"/>
              <p:cNvGrpSpPr/>
              <p:nvPr/>
            </p:nvGrpSpPr>
            <p:grpSpPr>
              <a:xfrm>
                <a:off x="1661392" y="3622501"/>
                <a:ext cx="182784" cy="146660"/>
                <a:chOff x="1196975" y="3635375"/>
                <a:chExt cx="146050" cy="158750"/>
              </a:xfrm>
              <a:solidFill>
                <a:srgbClr val="F79646">
                  <a:lumMod val="60000"/>
                  <a:lumOff val="40000"/>
                </a:srgbClr>
              </a:solidFill>
            </p:grpSpPr>
            <p:sp>
              <p:nvSpPr>
                <p:cNvPr id="379" name="角丸四角形 378"/>
                <p:cNvSpPr/>
                <p:nvPr/>
              </p:nvSpPr>
              <p:spPr>
                <a:xfrm>
                  <a:off x="1196975" y="3635375"/>
                  <a:ext cx="47625" cy="15875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0" name="角丸四角形 379"/>
                <p:cNvSpPr/>
                <p:nvPr/>
              </p:nvSpPr>
              <p:spPr>
                <a:xfrm>
                  <a:off x="1244600" y="3635375"/>
                  <a:ext cx="47625" cy="15875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1" name="角丸四角形 380"/>
                <p:cNvSpPr/>
                <p:nvPr/>
              </p:nvSpPr>
              <p:spPr>
                <a:xfrm>
                  <a:off x="1295400" y="3635375"/>
                  <a:ext cx="47625" cy="15875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3" name="円/楕円 372"/>
              <p:cNvSpPr/>
              <p:nvPr/>
            </p:nvSpPr>
            <p:spPr>
              <a:xfrm>
                <a:off x="1492087" y="2613431"/>
                <a:ext cx="885988" cy="885988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4" name="円/楕円 373"/>
              <p:cNvSpPr/>
              <p:nvPr/>
            </p:nvSpPr>
            <p:spPr>
              <a:xfrm>
                <a:off x="1474626" y="2729549"/>
                <a:ext cx="403247" cy="403247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5" name="円/楕円 374"/>
              <p:cNvSpPr/>
              <p:nvPr/>
            </p:nvSpPr>
            <p:spPr>
              <a:xfrm>
                <a:off x="1544228" y="2799151"/>
                <a:ext cx="264041" cy="26404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6" name="円/楕円 375"/>
              <p:cNvSpPr/>
              <p:nvPr/>
            </p:nvSpPr>
            <p:spPr>
              <a:xfrm>
                <a:off x="1984213" y="2729549"/>
                <a:ext cx="403247" cy="403247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7" name="円/楕円 376"/>
              <p:cNvSpPr/>
              <p:nvPr/>
            </p:nvSpPr>
            <p:spPr>
              <a:xfrm>
                <a:off x="2053815" y="2799151"/>
                <a:ext cx="264041" cy="26404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8" name="二等辺三角形 315"/>
              <p:cNvSpPr/>
              <p:nvPr/>
            </p:nvSpPr>
            <p:spPr>
              <a:xfrm rot="10800000">
                <a:off x="1761222" y="3219268"/>
                <a:ext cx="311457" cy="203981"/>
              </a:xfrm>
              <a:custGeom>
                <a:avLst/>
                <a:gdLst>
                  <a:gd name="connsiteX0" fmla="*/ 0 w 556633"/>
                  <a:gd name="connsiteY0" fmla="*/ 213505 h 213505"/>
                  <a:gd name="connsiteX1" fmla="*/ 278317 w 556633"/>
                  <a:gd name="connsiteY1" fmla="*/ 0 h 213505"/>
                  <a:gd name="connsiteX2" fmla="*/ 556633 w 556633"/>
                  <a:gd name="connsiteY2" fmla="*/ 213505 h 213505"/>
                  <a:gd name="connsiteX3" fmla="*/ 0 w 556633"/>
                  <a:gd name="connsiteY3" fmla="*/ 213505 h 213505"/>
                  <a:gd name="connsiteX0" fmla="*/ 0 w 556633"/>
                  <a:gd name="connsiteY0" fmla="*/ 213630 h 213630"/>
                  <a:gd name="connsiteX1" fmla="*/ 278317 w 556633"/>
                  <a:gd name="connsiteY1" fmla="*/ 125 h 213630"/>
                  <a:gd name="connsiteX2" fmla="*/ 556633 w 556633"/>
                  <a:gd name="connsiteY2" fmla="*/ 213630 h 213630"/>
                  <a:gd name="connsiteX3" fmla="*/ 0 w 556633"/>
                  <a:gd name="connsiteY3" fmla="*/ 213630 h 213630"/>
                  <a:gd name="connsiteX0" fmla="*/ 0 w 556633"/>
                  <a:gd name="connsiteY0" fmla="*/ 213630 h 213630"/>
                  <a:gd name="connsiteX1" fmla="*/ 278317 w 556633"/>
                  <a:gd name="connsiteY1" fmla="*/ 125 h 213630"/>
                  <a:gd name="connsiteX2" fmla="*/ 556633 w 556633"/>
                  <a:gd name="connsiteY2" fmla="*/ 213630 h 213630"/>
                  <a:gd name="connsiteX3" fmla="*/ 0 w 556633"/>
                  <a:gd name="connsiteY3" fmla="*/ 213630 h 213630"/>
                  <a:gd name="connsiteX0" fmla="*/ 0 w 556633"/>
                  <a:gd name="connsiteY0" fmla="*/ 204115 h 204115"/>
                  <a:gd name="connsiteX1" fmla="*/ 275142 w 556633"/>
                  <a:gd name="connsiteY1" fmla="*/ 135 h 204115"/>
                  <a:gd name="connsiteX2" fmla="*/ 556633 w 556633"/>
                  <a:gd name="connsiteY2" fmla="*/ 204115 h 204115"/>
                  <a:gd name="connsiteX3" fmla="*/ 0 w 556633"/>
                  <a:gd name="connsiteY3" fmla="*/ 204115 h 204115"/>
                  <a:gd name="connsiteX0" fmla="*/ 0 w 556633"/>
                  <a:gd name="connsiteY0" fmla="*/ 204000 h 204000"/>
                  <a:gd name="connsiteX1" fmla="*/ 275142 w 556633"/>
                  <a:gd name="connsiteY1" fmla="*/ 20 h 204000"/>
                  <a:gd name="connsiteX2" fmla="*/ 556633 w 556633"/>
                  <a:gd name="connsiteY2" fmla="*/ 204000 h 204000"/>
                  <a:gd name="connsiteX3" fmla="*/ 0 w 556633"/>
                  <a:gd name="connsiteY3" fmla="*/ 204000 h 204000"/>
                  <a:gd name="connsiteX0" fmla="*/ 0 w 556633"/>
                  <a:gd name="connsiteY0" fmla="*/ 203980 h 203980"/>
                  <a:gd name="connsiteX1" fmla="*/ 275142 w 556633"/>
                  <a:gd name="connsiteY1" fmla="*/ 0 h 203980"/>
                  <a:gd name="connsiteX2" fmla="*/ 556633 w 556633"/>
                  <a:gd name="connsiteY2" fmla="*/ 203980 h 203980"/>
                  <a:gd name="connsiteX3" fmla="*/ 0 w 556633"/>
                  <a:gd name="connsiteY3" fmla="*/ 203980 h 203980"/>
                  <a:gd name="connsiteX0" fmla="*/ 0 w 556633"/>
                  <a:gd name="connsiteY0" fmla="*/ 203980 h 203980"/>
                  <a:gd name="connsiteX1" fmla="*/ 275142 w 556633"/>
                  <a:gd name="connsiteY1" fmla="*/ 0 h 203980"/>
                  <a:gd name="connsiteX2" fmla="*/ 556633 w 556633"/>
                  <a:gd name="connsiteY2" fmla="*/ 203980 h 203980"/>
                  <a:gd name="connsiteX3" fmla="*/ 0 w 556633"/>
                  <a:gd name="connsiteY3" fmla="*/ 203980 h 203980"/>
                  <a:gd name="connsiteX0" fmla="*/ 0 w 556633"/>
                  <a:gd name="connsiteY0" fmla="*/ 203980 h 203980"/>
                  <a:gd name="connsiteX1" fmla="*/ 275142 w 556633"/>
                  <a:gd name="connsiteY1" fmla="*/ 0 h 203980"/>
                  <a:gd name="connsiteX2" fmla="*/ 556633 w 556633"/>
                  <a:gd name="connsiteY2" fmla="*/ 203980 h 203980"/>
                  <a:gd name="connsiteX3" fmla="*/ 0 w 556633"/>
                  <a:gd name="connsiteY3" fmla="*/ 203980 h 203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6633" h="203980">
                    <a:moveTo>
                      <a:pt x="0" y="203980"/>
                    </a:moveTo>
                    <a:cubicBezTo>
                      <a:pt x="67238" y="123287"/>
                      <a:pt x="156970" y="1318"/>
                      <a:pt x="275142" y="0"/>
                    </a:cubicBezTo>
                    <a:cubicBezTo>
                      <a:pt x="396489" y="1318"/>
                      <a:pt x="493652" y="125668"/>
                      <a:pt x="556633" y="203980"/>
                    </a:cubicBezTo>
                    <a:lnTo>
                      <a:pt x="0" y="203980"/>
                    </a:lnTo>
                    <a:close/>
                  </a:path>
                </a:pathLst>
              </a:custGeom>
              <a:solidFill>
                <a:srgbClr val="C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574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PPTX221_いろいろなマーク9</dc:title>
  <dc:subject>PPTX221_いろいろなマーク9</dc:subject>
  <dc:creator>http://www.digipot.net</dc:creator>
  <cp:lastModifiedBy/>
  <cp:revision>1</cp:revision>
  <dcterms:created xsi:type="dcterms:W3CDTF">2014-01-30T05:12:09Z</dcterms:created>
  <dcterms:modified xsi:type="dcterms:W3CDTF">2014-09-20T17:58:07Z</dcterms:modified>
  <cp:category/>
  <cp:version>1</cp:version>
</cp:coreProperties>
</file>